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notesMasterIdLst>
    <p:notesMasterId r:id="rId18"/>
  </p:notesMasterIdLst>
  <p:sldIdLst>
    <p:sldId id="361" r:id="rId5"/>
    <p:sldId id="373" r:id="rId6"/>
    <p:sldId id="363" r:id="rId7"/>
    <p:sldId id="366" r:id="rId8"/>
    <p:sldId id="403" r:id="rId9"/>
    <p:sldId id="263" r:id="rId10"/>
    <p:sldId id="381" r:id="rId11"/>
    <p:sldId id="394" r:id="rId12"/>
    <p:sldId id="287" r:id="rId13"/>
    <p:sldId id="392" r:id="rId14"/>
    <p:sldId id="270" r:id="rId15"/>
    <p:sldId id="319" r:id="rId16"/>
    <p:sldId id="3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6AF5B5-5179-7967-7184-DF5096A3FA9F}" v="548" dt="2023-08-14T21:20:25.894"/>
    <p1510:client id="{2092479F-8A3C-4080-A82A-710FEF888167}" v="869" vWet="871" dt="2023-08-14T21:10:15.474"/>
    <p1510:client id="{28D45970-9CF1-4F15-98B2-783988D6D71E}" v="53" dt="2023-08-14T19:23:00.166"/>
    <p1510:client id="{B50B01A0-0EAB-4E62-9B4B-F9A3621459F9}" v="1762" dt="2023-08-14T21:18:54.768"/>
    <p1510:client id="{BB7D8926-5CED-499F-A22B-2C15320062DF}" v="158" dt="2023-08-15T02:32:37.262"/>
    <p1510:client id="{BCE9DDDE-9C44-45B1-BEA3-3156F82DBFB3}" v="1015" dt="2023-08-15T02:37:43.318"/>
    <p1510:client id="{C217585C-5706-499F-88A6-D6E2F55DDC06}" v="3" dt="2023-08-14T19:11:05.356"/>
    <p1510:client id="{F37A1814-DEA4-83AC-FC26-FE8FD8D90AF8}" v="277" dt="2023-08-14T20:43:02.4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6667" autoAdjust="0"/>
  </p:normalViewPr>
  <p:slideViewPr>
    <p:cSldViewPr snapToGrid="0">
      <p:cViewPr varScale="1">
        <p:scale>
          <a:sx n="55" d="100"/>
          <a:sy n="55" d="100"/>
        </p:scale>
        <p:origin x="1714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v Shah" userId="S::shah.dev1@northeastern.edu::474f58aa-89b6-40d8-b674-8916782473dc" providerId="AD" clId="Web-{3C1193B2-EE90-ACFB-7697-60FB6B6B1E76}"/>
    <pc:docChg chg="addSld delSld modSld sldOrd">
      <pc:chgData name="Dev Shah" userId="S::shah.dev1@northeastern.edu::474f58aa-89b6-40d8-b674-8916782473dc" providerId="AD" clId="Web-{3C1193B2-EE90-ACFB-7697-60FB6B6B1E76}" dt="2023-08-03T00:07:30.282" v="48" actId="1076"/>
      <pc:docMkLst>
        <pc:docMk/>
      </pc:docMkLst>
      <pc:sldChg chg="addSp delSp modSp">
        <pc:chgData name="Dev Shah" userId="S::shah.dev1@northeastern.edu::474f58aa-89b6-40d8-b674-8916782473dc" providerId="AD" clId="Web-{3C1193B2-EE90-ACFB-7697-60FB6B6B1E76}" dt="2023-08-02T23:49:19.535" v="44" actId="1076"/>
        <pc:sldMkLst>
          <pc:docMk/>
          <pc:sldMk cId="0" sldId="319"/>
        </pc:sldMkLst>
        <pc:spChg chg="add del mod">
          <ac:chgData name="Dev Shah" userId="S::shah.dev1@northeastern.edu::474f58aa-89b6-40d8-b674-8916782473dc" providerId="AD" clId="Web-{3C1193B2-EE90-ACFB-7697-60FB6B6B1E76}" dt="2023-08-02T23:49:01.097" v="43"/>
          <ac:spMkLst>
            <pc:docMk/>
            <pc:sldMk cId="0" sldId="319"/>
            <ac:spMk id="3" creationId="{462AF9C6-4564-CD8B-1A4F-CEAAA3094538}"/>
          </ac:spMkLst>
        </pc:spChg>
        <pc:spChg chg="mod">
          <ac:chgData name="Dev Shah" userId="S::shah.dev1@northeastern.edu::474f58aa-89b6-40d8-b674-8916782473dc" providerId="AD" clId="Web-{3C1193B2-EE90-ACFB-7697-60FB6B6B1E76}" dt="2023-08-02T23:49:19.535" v="44" actId="1076"/>
          <ac:spMkLst>
            <pc:docMk/>
            <pc:sldMk cId="0" sldId="319"/>
            <ac:spMk id="2108" creationId="{00000000-0000-0000-0000-000000000000}"/>
          </ac:spMkLst>
        </pc:spChg>
        <pc:spChg chg="del">
          <ac:chgData name="Dev Shah" userId="S::shah.dev1@northeastern.edu::474f58aa-89b6-40d8-b674-8916782473dc" providerId="AD" clId="Web-{3C1193B2-EE90-ACFB-7697-60FB6B6B1E76}" dt="2023-08-02T23:48:58.488" v="42"/>
          <ac:spMkLst>
            <pc:docMk/>
            <pc:sldMk cId="0" sldId="319"/>
            <ac:spMk id="2109" creationId="{00000000-0000-0000-0000-000000000000}"/>
          </ac:spMkLst>
        </pc:spChg>
      </pc:sldChg>
      <pc:sldChg chg="del">
        <pc:chgData name="Dev Shah" userId="S::shah.dev1@northeastern.edu::474f58aa-89b6-40d8-b674-8916782473dc" providerId="AD" clId="Web-{3C1193B2-EE90-ACFB-7697-60FB6B6B1E76}" dt="2023-08-02T23:37:46.810" v="22"/>
        <pc:sldMkLst>
          <pc:docMk/>
          <pc:sldMk cId="0" sldId="320"/>
        </pc:sldMkLst>
      </pc:sldChg>
      <pc:sldChg chg="del">
        <pc:chgData name="Dev Shah" userId="S::shah.dev1@northeastern.edu::474f58aa-89b6-40d8-b674-8916782473dc" providerId="AD" clId="Web-{3C1193B2-EE90-ACFB-7697-60FB6B6B1E76}" dt="2023-08-02T23:37:34.387" v="21"/>
        <pc:sldMkLst>
          <pc:docMk/>
          <pc:sldMk cId="0" sldId="321"/>
        </pc:sldMkLst>
      </pc:sldChg>
      <pc:sldChg chg="del">
        <pc:chgData name="Dev Shah" userId="S::shah.dev1@northeastern.edu::474f58aa-89b6-40d8-b674-8916782473dc" providerId="AD" clId="Web-{3C1193B2-EE90-ACFB-7697-60FB6B6B1E76}" dt="2023-08-02T23:37:31.403" v="20"/>
        <pc:sldMkLst>
          <pc:docMk/>
          <pc:sldMk cId="0" sldId="322"/>
        </pc:sldMkLst>
      </pc:sldChg>
      <pc:sldChg chg="del">
        <pc:chgData name="Dev Shah" userId="S::shah.dev1@northeastern.edu::474f58aa-89b6-40d8-b674-8916782473dc" providerId="AD" clId="Web-{3C1193B2-EE90-ACFB-7697-60FB6B6B1E76}" dt="2023-08-02T23:37:26.918" v="19"/>
        <pc:sldMkLst>
          <pc:docMk/>
          <pc:sldMk cId="0" sldId="324"/>
        </pc:sldMkLst>
      </pc:sldChg>
      <pc:sldChg chg="del">
        <pc:chgData name="Dev Shah" userId="S::shah.dev1@northeastern.edu::474f58aa-89b6-40d8-b674-8916782473dc" providerId="AD" clId="Web-{3C1193B2-EE90-ACFB-7697-60FB6B6B1E76}" dt="2023-08-02T23:37:11.512" v="18"/>
        <pc:sldMkLst>
          <pc:docMk/>
          <pc:sldMk cId="0" sldId="325"/>
        </pc:sldMkLst>
      </pc:sldChg>
      <pc:sldChg chg="del">
        <pc:chgData name="Dev Shah" userId="S::shah.dev1@northeastern.edu::474f58aa-89b6-40d8-b674-8916782473dc" providerId="AD" clId="Web-{3C1193B2-EE90-ACFB-7697-60FB6B6B1E76}" dt="2023-08-02T23:37:06.683" v="17"/>
        <pc:sldMkLst>
          <pc:docMk/>
          <pc:sldMk cId="0" sldId="326"/>
        </pc:sldMkLst>
      </pc:sldChg>
      <pc:sldChg chg="del">
        <pc:chgData name="Dev Shah" userId="S::shah.dev1@northeastern.edu::474f58aa-89b6-40d8-b674-8916782473dc" providerId="AD" clId="Web-{3C1193B2-EE90-ACFB-7697-60FB6B6B1E76}" dt="2023-08-02T23:36:58.730" v="16"/>
        <pc:sldMkLst>
          <pc:docMk/>
          <pc:sldMk cId="0" sldId="327"/>
        </pc:sldMkLst>
      </pc:sldChg>
      <pc:sldChg chg="del">
        <pc:chgData name="Dev Shah" userId="S::shah.dev1@northeastern.edu::474f58aa-89b6-40d8-b674-8916782473dc" providerId="AD" clId="Web-{3C1193B2-EE90-ACFB-7697-60FB6B6B1E76}" dt="2023-08-02T23:36:56.886" v="15"/>
        <pc:sldMkLst>
          <pc:docMk/>
          <pc:sldMk cId="0" sldId="328"/>
        </pc:sldMkLst>
      </pc:sldChg>
      <pc:sldChg chg="del">
        <pc:chgData name="Dev Shah" userId="S::shah.dev1@northeastern.edu::474f58aa-89b6-40d8-b674-8916782473dc" providerId="AD" clId="Web-{3C1193B2-EE90-ACFB-7697-60FB6B6B1E76}" dt="2023-08-02T23:36:54.589" v="14"/>
        <pc:sldMkLst>
          <pc:docMk/>
          <pc:sldMk cId="0" sldId="329"/>
        </pc:sldMkLst>
      </pc:sldChg>
      <pc:sldChg chg="del">
        <pc:chgData name="Dev Shah" userId="S::shah.dev1@northeastern.edu::474f58aa-89b6-40d8-b674-8916782473dc" providerId="AD" clId="Web-{3C1193B2-EE90-ACFB-7697-60FB6B6B1E76}" dt="2023-08-02T23:36:53.808" v="13"/>
        <pc:sldMkLst>
          <pc:docMk/>
          <pc:sldMk cId="0" sldId="330"/>
        </pc:sldMkLst>
      </pc:sldChg>
      <pc:sldChg chg="del">
        <pc:chgData name="Dev Shah" userId="S::shah.dev1@northeastern.edu::474f58aa-89b6-40d8-b674-8916782473dc" providerId="AD" clId="Web-{3C1193B2-EE90-ACFB-7697-60FB6B6B1E76}" dt="2023-08-02T23:36:52.730" v="12"/>
        <pc:sldMkLst>
          <pc:docMk/>
          <pc:sldMk cId="0" sldId="331"/>
        </pc:sldMkLst>
      </pc:sldChg>
      <pc:sldChg chg="del">
        <pc:chgData name="Dev Shah" userId="S::shah.dev1@northeastern.edu::474f58aa-89b6-40d8-b674-8916782473dc" providerId="AD" clId="Web-{3C1193B2-EE90-ACFB-7697-60FB6B6B1E76}" dt="2023-08-02T23:36:48.902" v="11"/>
        <pc:sldMkLst>
          <pc:docMk/>
          <pc:sldMk cId="0" sldId="332"/>
        </pc:sldMkLst>
      </pc:sldChg>
      <pc:sldChg chg="del">
        <pc:chgData name="Dev Shah" userId="S::shah.dev1@northeastern.edu::474f58aa-89b6-40d8-b674-8916782473dc" providerId="AD" clId="Web-{3C1193B2-EE90-ACFB-7697-60FB6B6B1E76}" dt="2023-08-02T23:36:47.839" v="10"/>
        <pc:sldMkLst>
          <pc:docMk/>
          <pc:sldMk cId="0" sldId="333"/>
        </pc:sldMkLst>
      </pc:sldChg>
      <pc:sldChg chg="del">
        <pc:chgData name="Dev Shah" userId="S::shah.dev1@northeastern.edu::474f58aa-89b6-40d8-b674-8916782473dc" providerId="AD" clId="Web-{3C1193B2-EE90-ACFB-7697-60FB6B6B1E76}" dt="2023-08-02T23:36:40.167" v="9"/>
        <pc:sldMkLst>
          <pc:docMk/>
          <pc:sldMk cId="0" sldId="334"/>
        </pc:sldMkLst>
      </pc:sldChg>
      <pc:sldChg chg="del">
        <pc:chgData name="Dev Shah" userId="S::shah.dev1@northeastern.edu::474f58aa-89b6-40d8-b674-8916782473dc" providerId="AD" clId="Web-{3C1193B2-EE90-ACFB-7697-60FB6B6B1E76}" dt="2023-08-02T23:36:38.979" v="8"/>
        <pc:sldMkLst>
          <pc:docMk/>
          <pc:sldMk cId="0" sldId="335"/>
        </pc:sldMkLst>
      </pc:sldChg>
      <pc:sldChg chg="del">
        <pc:chgData name="Dev Shah" userId="S::shah.dev1@northeastern.edu::474f58aa-89b6-40d8-b674-8916782473dc" providerId="AD" clId="Web-{3C1193B2-EE90-ACFB-7697-60FB6B6B1E76}" dt="2023-08-02T23:36:36.495" v="7"/>
        <pc:sldMkLst>
          <pc:docMk/>
          <pc:sldMk cId="0" sldId="336"/>
        </pc:sldMkLst>
      </pc:sldChg>
      <pc:sldChg chg="del">
        <pc:chgData name="Dev Shah" userId="S::shah.dev1@northeastern.edu::474f58aa-89b6-40d8-b674-8916782473dc" providerId="AD" clId="Web-{3C1193B2-EE90-ACFB-7697-60FB6B6B1E76}" dt="2023-08-02T23:36:35.589" v="6"/>
        <pc:sldMkLst>
          <pc:docMk/>
          <pc:sldMk cId="0" sldId="337"/>
        </pc:sldMkLst>
      </pc:sldChg>
      <pc:sldChg chg="del">
        <pc:chgData name="Dev Shah" userId="S::shah.dev1@northeastern.edu::474f58aa-89b6-40d8-b674-8916782473dc" providerId="AD" clId="Web-{3C1193B2-EE90-ACFB-7697-60FB6B6B1E76}" dt="2023-08-02T23:36:34.542" v="5"/>
        <pc:sldMkLst>
          <pc:docMk/>
          <pc:sldMk cId="0" sldId="338"/>
        </pc:sldMkLst>
      </pc:sldChg>
      <pc:sldChg chg="del">
        <pc:chgData name="Dev Shah" userId="S::shah.dev1@northeastern.edu::474f58aa-89b6-40d8-b674-8916782473dc" providerId="AD" clId="Web-{3C1193B2-EE90-ACFB-7697-60FB6B6B1E76}" dt="2023-08-02T23:36:33.448" v="4"/>
        <pc:sldMkLst>
          <pc:docMk/>
          <pc:sldMk cId="0" sldId="339"/>
        </pc:sldMkLst>
      </pc:sldChg>
      <pc:sldChg chg="del">
        <pc:chgData name="Dev Shah" userId="S::shah.dev1@northeastern.edu::474f58aa-89b6-40d8-b674-8916782473dc" providerId="AD" clId="Web-{3C1193B2-EE90-ACFB-7697-60FB6B6B1E76}" dt="2023-08-02T23:36:29.073" v="3"/>
        <pc:sldMkLst>
          <pc:docMk/>
          <pc:sldMk cId="0" sldId="340"/>
        </pc:sldMkLst>
      </pc:sldChg>
      <pc:sldChg chg="del">
        <pc:chgData name="Dev Shah" userId="S::shah.dev1@northeastern.edu::474f58aa-89b6-40d8-b674-8916782473dc" providerId="AD" clId="Web-{3C1193B2-EE90-ACFB-7697-60FB6B6B1E76}" dt="2023-08-02T23:36:29.026" v="2"/>
        <pc:sldMkLst>
          <pc:docMk/>
          <pc:sldMk cId="0" sldId="341"/>
        </pc:sldMkLst>
      </pc:sldChg>
      <pc:sldChg chg="del">
        <pc:chgData name="Dev Shah" userId="S::shah.dev1@northeastern.edu::474f58aa-89b6-40d8-b674-8916782473dc" providerId="AD" clId="Web-{3C1193B2-EE90-ACFB-7697-60FB6B6B1E76}" dt="2023-08-02T23:36:28.995" v="1"/>
        <pc:sldMkLst>
          <pc:docMk/>
          <pc:sldMk cId="0" sldId="342"/>
        </pc:sldMkLst>
      </pc:sldChg>
      <pc:sldChg chg="del">
        <pc:chgData name="Dev Shah" userId="S::shah.dev1@northeastern.edu::474f58aa-89b6-40d8-b674-8916782473dc" providerId="AD" clId="Web-{3C1193B2-EE90-ACFB-7697-60FB6B6B1E76}" dt="2023-08-02T23:36:28.948" v="0"/>
        <pc:sldMkLst>
          <pc:docMk/>
          <pc:sldMk cId="0" sldId="343"/>
        </pc:sldMkLst>
      </pc:sldChg>
      <pc:sldChg chg="del">
        <pc:chgData name="Dev Shah" userId="S::shah.dev1@northeastern.edu::474f58aa-89b6-40d8-b674-8916782473dc" providerId="AD" clId="Web-{3C1193B2-EE90-ACFB-7697-60FB6B6B1E76}" dt="2023-08-02T23:45:41.731" v="41"/>
        <pc:sldMkLst>
          <pc:docMk/>
          <pc:sldMk cId="2545638800" sldId="359"/>
        </pc:sldMkLst>
      </pc:sldChg>
      <pc:sldChg chg="modSp">
        <pc:chgData name="Dev Shah" userId="S::shah.dev1@northeastern.edu::474f58aa-89b6-40d8-b674-8916782473dc" providerId="AD" clId="Web-{3C1193B2-EE90-ACFB-7697-60FB6B6B1E76}" dt="2023-08-02T23:50:19.818" v="45" actId="14100"/>
        <pc:sldMkLst>
          <pc:docMk/>
          <pc:sldMk cId="4281949394" sldId="372"/>
        </pc:sldMkLst>
        <pc:picChg chg="mod">
          <ac:chgData name="Dev Shah" userId="S::shah.dev1@northeastern.edu::474f58aa-89b6-40d8-b674-8916782473dc" providerId="AD" clId="Web-{3C1193B2-EE90-ACFB-7697-60FB6B6B1E76}" dt="2023-08-02T23:50:19.818" v="45" actId="14100"/>
          <ac:picMkLst>
            <pc:docMk/>
            <pc:sldMk cId="4281949394" sldId="372"/>
            <ac:picMk id="5" creationId="{DB1B94B7-2AD8-E7DD-740A-829B218B084F}"/>
          </ac:picMkLst>
        </pc:picChg>
      </pc:sldChg>
      <pc:sldChg chg="modSp">
        <pc:chgData name="Dev Shah" userId="S::shah.dev1@northeastern.edu::474f58aa-89b6-40d8-b674-8916782473dc" providerId="AD" clId="Web-{3C1193B2-EE90-ACFB-7697-60FB6B6B1E76}" dt="2023-08-03T00:07:30.282" v="48" actId="1076"/>
        <pc:sldMkLst>
          <pc:docMk/>
          <pc:sldMk cId="3007862659" sldId="376"/>
        </pc:sldMkLst>
        <pc:spChg chg="mod">
          <ac:chgData name="Dev Shah" userId="S::shah.dev1@northeastern.edu::474f58aa-89b6-40d8-b674-8916782473dc" providerId="AD" clId="Web-{3C1193B2-EE90-ACFB-7697-60FB6B6B1E76}" dt="2023-08-03T00:07:30.282" v="48" actId="1076"/>
          <ac:spMkLst>
            <pc:docMk/>
            <pc:sldMk cId="3007862659" sldId="376"/>
            <ac:spMk id="7" creationId="{F4D3136B-6E1E-73FC-250B-6F7345D06121}"/>
          </ac:spMkLst>
        </pc:spChg>
      </pc:sldChg>
      <pc:sldChg chg="addSp delSp modSp add ord replId">
        <pc:chgData name="Dev Shah" userId="S::shah.dev1@northeastern.edu::474f58aa-89b6-40d8-b674-8916782473dc" providerId="AD" clId="Web-{3C1193B2-EE90-ACFB-7697-60FB6B6B1E76}" dt="2023-08-02T23:39:38.813" v="30" actId="1076"/>
        <pc:sldMkLst>
          <pc:docMk/>
          <pc:sldMk cId="3942107663" sldId="394"/>
        </pc:sldMkLst>
        <pc:spChg chg="mod">
          <ac:chgData name="Dev Shah" userId="S::shah.dev1@northeastern.edu::474f58aa-89b6-40d8-b674-8916782473dc" providerId="AD" clId="Web-{3C1193B2-EE90-ACFB-7697-60FB6B6B1E76}" dt="2023-08-02T23:38:53.999" v="25" actId="20577"/>
          <ac:spMkLst>
            <pc:docMk/>
            <pc:sldMk cId="3942107663" sldId="394"/>
            <ac:spMk id="451" creationId="{00000000-0000-0000-0000-000000000000}"/>
          </ac:spMkLst>
        </pc:spChg>
        <pc:picChg chg="add mod">
          <ac:chgData name="Dev Shah" userId="S::shah.dev1@northeastern.edu::474f58aa-89b6-40d8-b674-8916782473dc" providerId="AD" clId="Web-{3C1193B2-EE90-ACFB-7697-60FB6B6B1E76}" dt="2023-08-02T23:39:38.813" v="30" actId="1076"/>
          <ac:picMkLst>
            <pc:docMk/>
            <pc:sldMk cId="3942107663" sldId="394"/>
            <ac:picMk id="3" creationId="{14E36175-E8D3-7555-E43A-592146F28F4A}"/>
          </ac:picMkLst>
        </pc:picChg>
        <pc:picChg chg="del">
          <ac:chgData name="Dev Shah" userId="S::shah.dev1@northeastern.edu::474f58aa-89b6-40d8-b674-8916782473dc" providerId="AD" clId="Web-{3C1193B2-EE90-ACFB-7697-60FB6B6B1E76}" dt="2023-08-02T23:39:19.922" v="26"/>
          <ac:picMkLst>
            <pc:docMk/>
            <pc:sldMk cId="3942107663" sldId="394"/>
            <ac:picMk id="39" creationId="{7A3C5C0F-0DB1-399E-C0A3-2D81D58C1341}"/>
          </ac:picMkLst>
        </pc:picChg>
        <pc:picChg chg="del">
          <ac:chgData name="Dev Shah" userId="S::shah.dev1@northeastern.edu::474f58aa-89b6-40d8-b674-8916782473dc" providerId="AD" clId="Web-{3C1193B2-EE90-ACFB-7697-60FB6B6B1E76}" dt="2023-08-02T23:39:22.360" v="28"/>
          <ac:picMkLst>
            <pc:docMk/>
            <pc:sldMk cId="3942107663" sldId="394"/>
            <ac:picMk id="41" creationId="{E63A4D02-A8F8-3A3F-C7B8-5D16CB38C87F}"/>
          </ac:picMkLst>
        </pc:picChg>
        <pc:picChg chg="del">
          <ac:chgData name="Dev Shah" userId="S::shah.dev1@northeastern.edu::474f58aa-89b6-40d8-b674-8916782473dc" providerId="AD" clId="Web-{3C1193B2-EE90-ACFB-7697-60FB6B6B1E76}" dt="2023-08-02T23:39:21.141" v="27"/>
          <ac:picMkLst>
            <pc:docMk/>
            <pc:sldMk cId="3942107663" sldId="394"/>
            <ac:picMk id="43" creationId="{9018E86C-FBD7-3A5A-A440-57FCD37D5015}"/>
          </ac:picMkLst>
        </pc:picChg>
      </pc:sldChg>
      <pc:sldChg chg="addSp delSp modSp add replId">
        <pc:chgData name="Dev Shah" userId="S::shah.dev1@northeastern.edu::474f58aa-89b6-40d8-b674-8916782473dc" providerId="AD" clId="Web-{3C1193B2-EE90-ACFB-7697-60FB6B6B1E76}" dt="2023-08-02T23:40:51.659" v="40" actId="1076"/>
        <pc:sldMkLst>
          <pc:docMk/>
          <pc:sldMk cId="2623468325" sldId="395"/>
        </pc:sldMkLst>
        <pc:spChg chg="mod">
          <ac:chgData name="Dev Shah" userId="S::shah.dev1@northeastern.edu::474f58aa-89b6-40d8-b674-8916782473dc" providerId="AD" clId="Web-{3C1193B2-EE90-ACFB-7697-60FB6B6B1E76}" dt="2023-08-02T23:39:59.267" v="33" actId="20577"/>
          <ac:spMkLst>
            <pc:docMk/>
            <pc:sldMk cId="2623468325" sldId="395"/>
            <ac:spMk id="451" creationId="{00000000-0000-0000-0000-000000000000}"/>
          </ac:spMkLst>
        </pc:spChg>
        <pc:picChg chg="del">
          <ac:chgData name="Dev Shah" userId="S::shah.dev1@northeastern.edu::474f58aa-89b6-40d8-b674-8916782473dc" providerId="AD" clId="Web-{3C1193B2-EE90-ACFB-7697-60FB6B6B1E76}" dt="2023-08-02T23:40:01.236" v="34"/>
          <ac:picMkLst>
            <pc:docMk/>
            <pc:sldMk cId="2623468325" sldId="395"/>
            <ac:picMk id="3" creationId="{14E36175-E8D3-7555-E43A-592146F28F4A}"/>
          </ac:picMkLst>
        </pc:picChg>
        <pc:picChg chg="add mod">
          <ac:chgData name="Dev Shah" userId="S::shah.dev1@northeastern.edu::474f58aa-89b6-40d8-b674-8916782473dc" providerId="AD" clId="Web-{3C1193B2-EE90-ACFB-7697-60FB6B6B1E76}" dt="2023-08-02T23:40:28.299" v="39" actId="1076"/>
          <ac:picMkLst>
            <pc:docMk/>
            <pc:sldMk cId="2623468325" sldId="395"/>
            <ac:picMk id="4" creationId="{DAA4908E-7D26-1681-8584-14DD98ED9FDA}"/>
          </ac:picMkLst>
        </pc:picChg>
        <pc:picChg chg="add mod">
          <ac:chgData name="Dev Shah" userId="S::shah.dev1@northeastern.edu::474f58aa-89b6-40d8-b674-8916782473dc" providerId="AD" clId="Web-{3C1193B2-EE90-ACFB-7697-60FB6B6B1E76}" dt="2023-08-02T23:40:51.659" v="40" actId="1076"/>
          <ac:picMkLst>
            <pc:docMk/>
            <pc:sldMk cId="2623468325" sldId="395"/>
            <ac:picMk id="6" creationId="{AF19BFD2-DC5D-F35D-55DC-BC6EE07B750C}"/>
          </ac:picMkLst>
        </pc:picChg>
      </pc:sldChg>
      <pc:sldChg chg="add del replId">
        <pc:chgData name="Dev Shah" userId="S::shah.dev1@northeastern.edu::474f58aa-89b6-40d8-b674-8916782473dc" providerId="AD" clId="Web-{3C1193B2-EE90-ACFB-7697-60FB6B6B1E76}" dt="2023-08-02T23:50:45.429" v="47"/>
        <pc:sldMkLst>
          <pc:docMk/>
          <pc:sldMk cId="3216045933" sldId="397"/>
        </pc:sldMkLst>
      </pc:sldChg>
    </pc:docChg>
  </pc:docChgLst>
  <pc:docChgLst>
    <pc:chgData name="Rawad Maiteh" userId="S::maiteh.r@northeastern.edu::5ece0a08-bdc2-4f34-a539-a7b0780053b0" providerId="AD" clId="Web-{EE0C4250-8750-4CC9-AAA0-CEB3677BF136}"/>
    <pc:docChg chg="modSld">
      <pc:chgData name="Rawad Maiteh" userId="S::maiteh.r@northeastern.edu::5ece0a08-bdc2-4f34-a539-a7b0780053b0" providerId="AD" clId="Web-{EE0C4250-8750-4CC9-AAA0-CEB3677BF136}" dt="2023-08-11T18:02:28.877" v="113" actId="20577"/>
      <pc:docMkLst>
        <pc:docMk/>
      </pc:docMkLst>
      <pc:sldChg chg="addSp delSp modSp">
        <pc:chgData name="Rawad Maiteh" userId="S::maiteh.r@northeastern.edu::5ece0a08-bdc2-4f34-a539-a7b0780053b0" providerId="AD" clId="Web-{EE0C4250-8750-4CC9-AAA0-CEB3677BF136}" dt="2023-08-11T17:58:35.777" v="53" actId="1076"/>
        <pc:sldMkLst>
          <pc:docMk/>
          <pc:sldMk cId="0" sldId="263"/>
        </pc:sldMkLst>
        <pc:spChg chg="mod">
          <ac:chgData name="Rawad Maiteh" userId="S::maiteh.r@northeastern.edu::5ece0a08-bdc2-4f34-a539-a7b0780053b0" providerId="AD" clId="Web-{EE0C4250-8750-4CC9-AAA0-CEB3677BF136}" dt="2023-08-11T17:58:10.729" v="47" actId="1076"/>
          <ac:spMkLst>
            <pc:docMk/>
            <pc:sldMk cId="0" sldId="263"/>
            <ac:spMk id="10" creationId="{E18330AC-F153-FF34-7329-F59B5BA88C53}"/>
          </ac:spMkLst>
        </pc:spChg>
        <pc:spChg chg="add mod">
          <ac:chgData name="Rawad Maiteh" userId="S::maiteh.r@northeastern.edu::5ece0a08-bdc2-4f34-a539-a7b0780053b0" providerId="AD" clId="Web-{EE0C4250-8750-4CC9-AAA0-CEB3677BF136}" dt="2023-08-11T17:57:10.462" v="38" actId="1076"/>
          <ac:spMkLst>
            <pc:docMk/>
            <pc:sldMk cId="0" sldId="263"/>
            <ac:spMk id="11" creationId="{876F3F55-6FBC-1786-C12B-5EA605EBD41B}"/>
          </ac:spMkLst>
        </pc:spChg>
        <pc:picChg chg="add mod modCrop">
          <ac:chgData name="Rawad Maiteh" userId="S::maiteh.r@northeastern.edu::5ece0a08-bdc2-4f34-a539-a7b0780053b0" providerId="AD" clId="Web-{EE0C4250-8750-4CC9-AAA0-CEB3677BF136}" dt="2023-08-11T17:57:11.977" v="39" actId="1076"/>
          <ac:picMkLst>
            <pc:docMk/>
            <pc:sldMk cId="0" sldId="263"/>
            <ac:picMk id="2" creationId="{A2F5E242-8841-4CEF-72C2-809F663D3E7E}"/>
          </ac:picMkLst>
        </pc:picChg>
        <pc:picChg chg="mod">
          <ac:chgData name="Rawad Maiteh" userId="S::maiteh.r@northeastern.edu::5ece0a08-bdc2-4f34-a539-a7b0780053b0" providerId="AD" clId="Web-{EE0C4250-8750-4CC9-AAA0-CEB3677BF136}" dt="2023-08-11T17:58:20.604" v="50" actId="1076"/>
          <ac:picMkLst>
            <pc:docMk/>
            <pc:sldMk cId="0" sldId="263"/>
            <ac:picMk id="3" creationId="{CECBFA13-EF4A-A86F-1CCE-3FAEC19DABBB}"/>
          </ac:picMkLst>
        </pc:picChg>
        <pc:picChg chg="mod">
          <ac:chgData name="Rawad Maiteh" userId="S::maiteh.r@northeastern.edu::5ece0a08-bdc2-4f34-a539-a7b0780053b0" providerId="AD" clId="Web-{EE0C4250-8750-4CC9-AAA0-CEB3677BF136}" dt="2023-08-11T17:58:18.901" v="49" actId="1076"/>
          <ac:picMkLst>
            <pc:docMk/>
            <pc:sldMk cId="0" sldId="263"/>
            <ac:picMk id="4" creationId="{ABBB31AE-66E8-402A-1D0F-7BE46711D550}"/>
          </ac:picMkLst>
        </pc:picChg>
        <pc:picChg chg="mod">
          <ac:chgData name="Rawad Maiteh" userId="S::maiteh.r@northeastern.edu::5ece0a08-bdc2-4f34-a539-a7b0780053b0" providerId="AD" clId="Web-{EE0C4250-8750-4CC9-AAA0-CEB3677BF136}" dt="2023-08-11T17:58:23.229" v="51" actId="1076"/>
          <ac:picMkLst>
            <pc:docMk/>
            <pc:sldMk cId="0" sldId="263"/>
            <ac:picMk id="5" creationId="{41724099-D806-F4E5-E39D-4C100F8405F6}"/>
          </ac:picMkLst>
        </pc:picChg>
        <pc:picChg chg="mod">
          <ac:chgData name="Rawad Maiteh" userId="S::maiteh.r@northeastern.edu::5ece0a08-bdc2-4f34-a539-a7b0780053b0" providerId="AD" clId="Web-{EE0C4250-8750-4CC9-AAA0-CEB3677BF136}" dt="2023-08-11T17:58:27.308" v="52" actId="1076"/>
          <ac:picMkLst>
            <pc:docMk/>
            <pc:sldMk cId="0" sldId="263"/>
            <ac:picMk id="6" creationId="{F91B6968-0200-4DC0-0507-E05086127514}"/>
          </ac:picMkLst>
        </pc:picChg>
        <pc:picChg chg="add del mod">
          <ac:chgData name="Rawad Maiteh" userId="S::maiteh.r@northeastern.edu::5ece0a08-bdc2-4f34-a539-a7b0780053b0" providerId="AD" clId="Web-{EE0C4250-8750-4CC9-AAA0-CEB3677BF136}" dt="2023-08-11T17:54:41.848" v="10"/>
          <ac:picMkLst>
            <pc:docMk/>
            <pc:sldMk cId="0" sldId="263"/>
            <ac:picMk id="7" creationId="{C6E0DBC3-F8D6-5D4C-6BA3-C127F1B61CD6}"/>
          </ac:picMkLst>
        </pc:picChg>
        <pc:picChg chg="add mod">
          <ac:chgData name="Rawad Maiteh" userId="S::maiteh.r@northeastern.edu::5ece0a08-bdc2-4f34-a539-a7b0780053b0" providerId="AD" clId="Web-{EE0C4250-8750-4CC9-AAA0-CEB3677BF136}" dt="2023-08-11T17:58:35.777" v="53" actId="1076"/>
          <ac:picMkLst>
            <pc:docMk/>
            <pc:sldMk cId="0" sldId="263"/>
            <ac:picMk id="8" creationId="{A5CF2FDC-CB48-704C-6D98-88F9B2A8C8CB}"/>
          </ac:picMkLst>
        </pc:picChg>
        <pc:picChg chg="mod">
          <ac:chgData name="Rawad Maiteh" userId="S::maiteh.r@northeastern.edu::5ece0a08-bdc2-4f34-a539-a7b0780053b0" providerId="AD" clId="Web-{EE0C4250-8750-4CC9-AAA0-CEB3677BF136}" dt="2023-08-11T17:58:14.745" v="48" actId="1076"/>
          <ac:picMkLst>
            <pc:docMk/>
            <pc:sldMk cId="0" sldId="263"/>
            <ac:picMk id="9" creationId="{88E247AD-71B9-554E-6133-6408051C646A}"/>
          </ac:picMkLst>
        </pc:picChg>
      </pc:sldChg>
      <pc:sldChg chg="modSp">
        <pc:chgData name="Rawad Maiteh" userId="S::maiteh.r@northeastern.edu::5ece0a08-bdc2-4f34-a539-a7b0780053b0" providerId="AD" clId="Web-{EE0C4250-8750-4CC9-AAA0-CEB3677BF136}" dt="2023-08-11T17:59:04.309" v="60" actId="20577"/>
        <pc:sldMkLst>
          <pc:docMk/>
          <pc:sldMk cId="0" sldId="270"/>
        </pc:sldMkLst>
        <pc:spChg chg="mod">
          <ac:chgData name="Rawad Maiteh" userId="S::maiteh.r@northeastern.edu::5ece0a08-bdc2-4f34-a539-a7b0780053b0" providerId="AD" clId="Web-{EE0C4250-8750-4CC9-AAA0-CEB3677BF136}" dt="2023-08-11T17:59:04.309" v="60" actId="20577"/>
          <ac:spMkLst>
            <pc:docMk/>
            <pc:sldMk cId="0" sldId="270"/>
            <ac:spMk id="567" creationId="{00000000-0000-0000-0000-000000000000}"/>
          </ac:spMkLst>
        </pc:spChg>
      </pc:sldChg>
      <pc:sldChg chg="modSp">
        <pc:chgData name="Rawad Maiteh" userId="S::maiteh.r@northeastern.edu::5ece0a08-bdc2-4f34-a539-a7b0780053b0" providerId="AD" clId="Web-{EE0C4250-8750-4CC9-AAA0-CEB3677BF136}" dt="2023-08-11T18:01:21.437" v="91" actId="20577"/>
        <pc:sldMkLst>
          <pc:docMk/>
          <pc:sldMk cId="3996588213" sldId="380"/>
        </pc:sldMkLst>
        <pc:spChg chg="mod">
          <ac:chgData name="Rawad Maiteh" userId="S::maiteh.r@northeastern.edu::5ece0a08-bdc2-4f34-a539-a7b0780053b0" providerId="AD" clId="Web-{EE0C4250-8750-4CC9-AAA0-CEB3677BF136}" dt="2023-08-11T18:01:21.437" v="91" actId="20577"/>
          <ac:spMkLst>
            <pc:docMk/>
            <pc:sldMk cId="3996588213" sldId="380"/>
            <ac:spMk id="944" creationId="{00000000-0000-0000-0000-000000000000}"/>
          </ac:spMkLst>
        </pc:spChg>
      </pc:sldChg>
      <pc:sldChg chg="modSp">
        <pc:chgData name="Rawad Maiteh" userId="S::maiteh.r@northeastern.edu::5ece0a08-bdc2-4f34-a539-a7b0780053b0" providerId="AD" clId="Web-{EE0C4250-8750-4CC9-AAA0-CEB3677BF136}" dt="2023-08-11T18:00:49.530" v="82" actId="20577"/>
        <pc:sldMkLst>
          <pc:docMk/>
          <pc:sldMk cId="2827934966" sldId="381"/>
        </pc:sldMkLst>
        <pc:spChg chg="mod">
          <ac:chgData name="Rawad Maiteh" userId="S::maiteh.r@northeastern.edu::5ece0a08-bdc2-4f34-a539-a7b0780053b0" providerId="AD" clId="Web-{EE0C4250-8750-4CC9-AAA0-CEB3677BF136}" dt="2023-08-11T18:00:49.530" v="82" actId="20577"/>
          <ac:spMkLst>
            <pc:docMk/>
            <pc:sldMk cId="2827934966" sldId="381"/>
            <ac:spMk id="451" creationId="{00000000-0000-0000-0000-000000000000}"/>
          </ac:spMkLst>
        </pc:spChg>
      </pc:sldChg>
      <pc:sldChg chg="modSp">
        <pc:chgData name="Rawad Maiteh" userId="S::maiteh.r@northeastern.edu::5ece0a08-bdc2-4f34-a539-a7b0780053b0" providerId="AD" clId="Web-{EE0C4250-8750-4CC9-AAA0-CEB3677BF136}" dt="2023-08-11T18:02:28.877" v="113" actId="20577"/>
        <pc:sldMkLst>
          <pc:docMk/>
          <pc:sldMk cId="2980169366" sldId="392"/>
        </pc:sldMkLst>
        <pc:spChg chg="mod">
          <ac:chgData name="Rawad Maiteh" userId="S::maiteh.r@northeastern.edu::5ece0a08-bdc2-4f34-a539-a7b0780053b0" providerId="AD" clId="Web-{EE0C4250-8750-4CC9-AAA0-CEB3677BF136}" dt="2023-08-11T18:02:21.564" v="112" actId="20577"/>
          <ac:spMkLst>
            <pc:docMk/>
            <pc:sldMk cId="2980169366" sldId="392"/>
            <ac:spMk id="573" creationId="{00000000-0000-0000-0000-000000000000}"/>
          </ac:spMkLst>
        </pc:spChg>
        <pc:spChg chg="mod">
          <ac:chgData name="Rawad Maiteh" userId="S::maiteh.r@northeastern.edu::5ece0a08-bdc2-4f34-a539-a7b0780053b0" providerId="AD" clId="Web-{EE0C4250-8750-4CC9-AAA0-CEB3677BF136}" dt="2023-08-11T18:02:28.877" v="113" actId="20577"/>
          <ac:spMkLst>
            <pc:docMk/>
            <pc:sldMk cId="2980169366" sldId="392"/>
            <ac:spMk id="574" creationId="{00000000-0000-0000-0000-000000000000}"/>
          </ac:spMkLst>
        </pc:spChg>
      </pc:sldChg>
      <pc:sldChg chg="modSp">
        <pc:chgData name="Rawad Maiteh" userId="S::maiteh.r@northeastern.edu::5ece0a08-bdc2-4f34-a539-a7b0780053b0" providerId="AD" clId="Web-{EE0C4250-8750-4CC9-AAA0-CEB3677BF136}" dt="2023-08-11T18:00:31.327" v="79" actId="20577"/>
        <pc:sldMkLst>
          <pc:docMk/>
          <pc:sldMk cId="3942107663" sldId="394"/>
        </pc:sldMkLst>
        <pc:spChg chg="mod">
          <ac:chgData name="Rawad Maiteh" userId="S::maiteh.r@northeastern.edu::5ece0a08-bdc2-4f34-a539-a7b0780053b0" providerId="AD" clId="Web-{EE0C4250-8750-4CC9-AAA0-CEB3677BF136}" dt="2023-08-11T18:00:31.327" v="79" actId="20577"/>
          <ac:spMkLst>
            <pc:docMk/>
            <pc:sldMk cId="3942107663" sldId="394"/>
            <ac:spMk id="451" creationId="{00000000-0000-0000-0000-000000000000}"/>
          </ac:spMkLst>
        </pc:spChg>
      </pc:sldChg>
      <pc:sldChg chg="delSp">
        <pc:chgData name="Rawad Maiteh" userId="S::maiteh.r@northeastern.edu::5ece0a08-bdc2-4f34-a539-a7b0780053b0" providerId="AD" clId="Web-{EE0C4250-8750-4CC9-AAA0-CEB3677BF136}" dt="2023-08-11T18:00:55.546" v="84"/>
        <pc:sldMkLst>
          <pc:docMk/>
          <pc:sldMk cId="2623468325" sldId="395"/>
        </pc:sldMkLst>
        <pc:picChg chg="del">
          <ac:chgData name="Rawad Maiteh" userId="S::maiteh.r@northeastern.edu::5ece0a08-bdc2-4f34-a539-a7b0780053b0" providerId="AD" clId="Web-{EE0C4250-8750-4CC9-AAA0-CEB3677BF136}" dt="2023-08-11T18:00:54.499" v="83"/>
          <ac:picMkLst>
            <pc:docMk/>
            <pc:sldMk cId="2623468325" sldId="395"/>
            <ac:picMk id="4" creationId="{DAA4908E-7D26-1681-8584-14DD98ED9FDA}"/>
          </ac:picMkLst>
        </pc:picChg>
        <pc:picChg chg="del">
          <ac:chgData name="Rawad Maiteh" userId="S::maiteh.r@northeastern.edu::5ece0a08-bdc2-4f34-a539-a7b0780053b0" providerId="AD" clId="Web-{EE0C4250-8750-4CC9-AAA0-CEB3677BF136}" dt="2023-08-11T18:00:55.546" v="84"/>
          <ac:picMkLst>
            <pc:docMk/>
            <pc:sldMk cId="2623468325" sldId="395"/>
            <ac:picMk id="6" creationId="{AF19BFD2-DC5D-F35D-55DC-BC6EE07B750C}"/>
          </ac:picMkLst>
        </pc:picChg>
      </pc:sldChg>
      <pc:sldChg chg="delSp modSp">
        <pc:chgData name="Rawad Maiteh" userId="S::maiteh.r@northeastern.edu::5ece0a08-bdc2-4f34-a539-a7b0780053b0" providerId="AD" clId="Web-{EE0C4250-8750-4CC9-AAA0-CEB3677BF136}" dt="2023-08-11T18:01:07.390" v="86"/>
        <pc:sldMkLst>
          <pc:docMk/>
          <pc:sldMk cId="1311294427" sldId="396"/>
        </pc:sldMkLst>
        <pc:spChg chg="mod">
          <ac:chgData name="Rawad Maiteh" userId="S::maiteh.r@northeastern.edu::5ece0a08-bdc2-4f34-a539-a7b0780053b0" providerId="AD" clId="Web-{EE0C4250-8750-4CC9-AAA0-CEB3677BF136}" dt="2023-08-11T18:01:05.484" v="85" actId="20577"/>
          <ac:spMkLst>
            <pc:docMk/>
            <pc:sldMk cId="1311294427" sldId="396"/>
            <ac:spMk id="579" creationId="{00000000-0000-0000-0000-000000000000}"/>
          </ac:spMkLst>
        </pc:spChg>
        <pc:picChg chg="del">
          <ac:chgData name="Rawad Maiteh" userId="S::maiteh.r@northeastern.edu::5ece0a08-bdc2-4f34-a539-a7b0780053b0" providerId="AD" clId="Web-{EE0C4250-8750-4CC9-AAA0-CEB3677BF136}" dt="2023-08-11T18:01:07.390" v="86"/>
          <ac:picMkLst>
            <pc:docMk/>
            <pc:sldMk cId="1311294427" sldId="396"/>
            <ac:picMk id="3" creationId="{140EC011-E564-602E-A5BF-D3C62B311146}"/>
          </ac:picMkLst>
        </pc:picChg>
      </pc:sldChg>
    </pc:docChg>
  </pc:docChgLst>
  <pc:docChgLst>
    <pc:chgData name="Rawad Maiteh" userId="S::maiteh.r@northeastern.edu::5ece0a08-bdc2-4f34-a539-a7b0780053b0" providerId="AD" clId="Web-{3F43B8F3-BAC2-4CC3-A0FD-5D3156604B86}"/>
    <pc:docChg chg="modSld">
      <pc:chgData name="Rawad Maiteh" userId="S::maiteh.r@northeastern.edu::5ece0a08-bdc2-4f34-a539-a7b0780053b0" providerId="AD" clId="Web-{3F43B8F3-BAC2-4CC3-A0FD-5D3156604B86}" dt="2023-08-10T21:26:44.874" v="434" actId="1076"/>
      <pc:docMkLst>
        <pc:docMk/>
      </pc:docMkLst>
      <pc:sldChg chg="addSp delSp modSp">
        <pc:chgData name="Rawad Maiteh" userId="S::maiteh.r@northeastern.edu::5ece0a08-bdc2-4f34-a539-a7b0780053b0" providerId="AD" clId="Web-{3F43B8F3-BAC2-4CC3-A0FD-5D3156604B86}" dt="2023-08-10T21:26:44.874" v="434" actId="1076"/>
        <pc:sldMkLst>
          <pc:docMk/>
          <pc:sldMk cId="0" sldId="263"/>
        </pc:sldMkLst>
        <pc:spChg chg="add mod">
          <ac:chgData name="Rawad Maiteh" userId="S::maiteh.r@northeastern.edu::5ece0a08-bdc2-4f34-a539-a7b0780053b0" providerId="AD" clId="Web-{3F43B8F3-BAC2-4CC3-A0FD-5D3156604B86}" dt="2023-08-10T21:26:44.874" v="434" actId="1076"/>
          <ac:spMkLst>
            <pc:docMk/>
            <pc:sldMk cId="0" sldId="263"/>
            <ac:spMk id="10" creationId="{E18330AC-F153-FF34-7329-F59B5BA88C53}"/>
          </ac:spMkLst>
        </pc:spChg>
        <pc:spChg chg="mod">
          <ac:chgData name="Rawad Maiteh" userId="S::maiteh.r@northeastern.edu::5ece0a08-bdc2-4f34-a539-a7b0780053b0" providerId="AD" clId="Web-{3F43B8F3-BAC2-4CC3-A0FD-5D3156604B86}" dt="2023-08-10T21:12:59.204" v="225" actId="1076"/>
          <ac:spMkLst>
            <pc:docMk/>
            <pc:sldMk cId="0" sldId="263"/>
            <ac:spMk id="451" creationId="{00000000-0000-0000-0000-000000000000}"/>
          </ac:spMkLst>
        </pc:spChg>
        <pc:picChg chg="mod">
          <ac:chgData name="Rawad Maiteh" userId="S::maiteh.r@northeastern.edu::5ece0a08-bdc2-4f34-a539-a7b0780053b0" providerId="AD" clId="Web-{3F43B8F3-BAC2-4CC3-A0FD-5D3156604B86}" dt="2023-08-10T21:25:56.982" v="429" actId="1076"/>
          <ac:picMkLst>
            <pc:docMk/>
            <pc:sldMk cId="0" sldId="263"/>
            <ac:picMk id="3" creationId="{CECBFA13-EF4A-A86F-1CCE-3FAEC19DABBB}"/>
          </ac:picMkLst>
        </pc:picChg>
        <pc:picChg chg="add mod">
          <ac:chgData name="Rawad Maiteh" userId="S::maiteh.r@northeastern.edu::5ece0a08-bdc2-4f34-a539-a7b0780053b0" providerId="AD" clId="Web-{3F43B8F3-BAC2-4CC3-A0FD-5D3156604B86}" dt="2023-08-10T21:25:59.669" v="430" actId="1076"/>
          <ac:picMkLst>
            <pc:docMk/>
            <pc:sldMk cId="0" sldId="263"/>
            <ac:picMk id="4" creationId="{ABBB31AE-66E8-402A-1D0F-7BE46711D550}"/>
          </ac:picMkLst>
        </pc:picChg>
        <pc:picChg chg="add mod">
          <ac:chgData name="Rawad Maiteh" userId="S::maiteh.r@northeastern.edu::5ece0a08-bdc2-4f34-a539-a7b0780053b0" providerId="AD" clId="Web-{3F43B8F3-BAC2-4CC3-A0FD-5D3156604B86}" dt="2023-08-10T21:25:55.013" v="428" actId="1076"/>
          <ac:picMkLst>
            <pc:docMk/>
            <pc:sldMk cId="0" sldId="263"/>
            <ac:picMk id="5" creationId="{41724099-D806-F4E5-E39D-4C100F8405F6}"/>
          </ac:picMkLst>
        </pc:picChg>
        <pc:picChg chg="add mod modCrop">
          <ac:chgData name="Rawad Maiteh" userId="S::maiteh.r@northeastern.edu::5ece0a08-bdc2-4f34-a539-a7b0780053b0" providerId="AD" clId="Web-{3F43B8F3-BAC2-4CC3-A0FD-5D3156604B86}" dt="2023-08-10T21:26:30.499" v="433" actId="14100"/>
          <ac:picMkLst>
            <pc:docMk/>
            <pc:sldMk cId="0" sldId="263"/>
            <ac:picMk id="6" creationId="{F91B6968-0200-4DC0-0507-E05086127514}"/>
          </ac:picMkLst>
        </pc:picChg>
        <pc:picChg chg="add del mod">
          <ac:chgData name="Rawad Maiteh" userId="S::maiteh.r@northeastern.edu::5ece0a08-bdc2-4f34-a539-a7b0780053b0" providerId="AD" clId="Web-{3F43B8F3-BAC2-4CC3-A0FD-5D3156604B86}" dt="2023-08-10T21:19:50.125" v="343"/>
          <ac:picMkLst>
            <pc:docMk/>
            <pc:sldMk cId="0" sldId="263"/>
            <ac:picMk id="7" creationId="{2519C23B-BB87-F686-B426-54F166AC63CD}"/>
          </ac:picMkLst>
        </pc:picChg>
        <pc:picChg chg="add del mod">
          <ac:chgData name="Rawad Maiteh" userId="S::maiteh.r@northeastern.edu::5ece0a08-bdc2-4f34-a539-a7b0780053b0" providerId="AD" clId="Web-{3F43B8F3-BAC2-4CC3-A0FD-5D3156604B86}" dt="2023-08-10T21:19:49.109" v="342"/>
          <ac:picMkLst>
            <pc:docMk/>
            <pc:sldMk cId="0" sldId="263"/>
            <ac:picMk id="8" creationId="{9A8C84C6-E65F-B39D-1389-FBB712A4BD8A}"/>
          </ac:picMkLst>
        </pc:picChg>
        <pc:picChg chg="add mod">
          <ac:chgData name="Rawad Maiteh" userId="S::maiteh.r@northeastern.edu::5ece0a08-bdc2-4f34-a539-a7b0780053b0" providerId="AD" clId="Web-{3F43B8F3-BAC2-4CC3-A0FD-5D3156604B86}" dt="2023-08-10T21:26:00.201" v="431" actId="1076"/>
          <ac:picMkLst>
            <pc:docMk/>
            <pc:sldMk cId="0" sldId="263"/>
            <ac:picMk id="9" creationId="{88E247AD-71B9-554E-6133-6408051C646A}"/>
          </ac:picMkLst>
        </pc:picChg>
        <pc:picChg chg="del">
          <ac:chgData name="Rawad Maiteh" userId="S::maiteh.r@northeastern.edu::5ece0a08-bdc2-4f34-a539-a7b0780053b0" providerId="AD" clId="Web-{3F43B8F3-BAC2-4CC3-A0FD-5D3156604B86}" dt="2023-08-10T21:17:14.745" v="317"/>
          <ac:picMkLst>
            <pc:docMk/>
            <pc:sldMk cId="0" sldId="263"/>
            <ac:picMk id="39" creationId="{7A3C5C0F-0DB1-399E-C0A3-2D81D58C1341}"/>
          </ac:picMkLst>
        </pc:picChg>
        <pc:picChg chg="del">
          <ac:chgData name="Rawad Maiteh" userId="S::maiteh.r@northeastern.edu::5ece0a08-bdc2-4f34-a539-a7b0780053b0" providerId="AD" clId="Web-{3F43B8F3-BAC2-4CC3-A0FD-5D3156604B86}" dt="2023-08-10T21:17:16.995" v="319"/>
          <ac:picMkLst>
            <pc:docMk/>
            <pc:sldMk cId="0" sldId="263"/>
            <ac:picMk id="41" creationId="{E63A4D02-A8F8-3A3F-C7B8-5D16CB38C87F}"/>
          </ac:picMkLst>
        </pc:picChg>
        <pc:picChg chg="del">
          <ac:chgData name="Rawad Maiteh" userId="S::maiteh.r@northeastern.edu::5ece0a08-bdc2-4f34-a539-a7b0780053b0" providerId="AD" clId="Web-{3F43B8F3-BAC2-4CC3-A0FD-5D3156604B86}" dt="2023-08-10T21:17:15.807" v="318"/>
          <ac:picMkLst>
            <pc:docMk/>
            <pc:sldMk cId="0" sldId="263"/>
            <ac:picMk id="43" creationId="{9018E86C-FBD7-3A5A-A440-57FCD37D5015}"/>
          </ac:picMkLst>
        </pc:picChg>
      </pc:sldChg>
      <pc:sldChg chg="modSp">
        <pc:chgData name="Rawad Maiteh" userId="S::maiteh.r@northeastern.edu::5ece0a08-bdc2-4f34-a539-a7b0780053b0" providerId="AD" clId="Web-{3F43B8F3-BAC2-4CC3-A0FD-5D3156604B86}" dt="2023-08-10T21:17:02.838" v="316" actId="20577"/>
        <pc:sldMkLst>
          <pc:docMk/>
          <pc:sldMk cId="0" sldId="270"/>
        </pc:sldMkLst>
        <pc:spChg chg="mod">
          <ac:chgData name="Rawad Maiteh" userId="S::maiteh.r@northeastern.edu::5ece0a08-bdc2-4f34-a539-a7b0780053b0" providerId="AD" clId="Web-{3F43B8F3-BAC2-4CC3-A0FD-5D3156604B86}" dt="2023-08-10T21:16:21.977" v="272" actId="1076"/>
          <ac:spMkLst>
            <pc:docMk/>
            <pc:sldMk cId="0" sldId="270"/>
            <ac:spMk id="566" creationId="{00000000-0000-0000-0000-000000000000}"/>
          </ac:spMkLst>
        </pc:spChg>
        <pc:spChg chg="mod">
          <ac:chgData name="Rawad Maiteh" userId="S::maiteh.r@northeastern.edu::5ece0a08-bdc2-4f34-a539-a7b0780053b0" providerId="AD" clId="Web-{3F43B8F3-BAC2-4CC3-A0FD-5D3156604B86}" dt="2023-08-10T21:17:02.838" v="316" actId="20577"/>
          <ac:spMkLst>
            <pc:docMk/>
            <pc:sldMk cId="0" sldId="270"/>
            <ac:spMk id="567" creationId="{00000000-0000-0000-0000-000000000000}"/>
          </ac:spMkLst>
        </pc:spChg>
      </pc:sldChg>
      <pc:sldChg chg="modSp">
        <pc:chgData name="Rawad Maiteh" userId="S::maiteh.r@northeastern.edu::5ece0a08-bdc2-4f34-a539-a7b0780053b0" providerId="AD" clId="Web-{3F43B8F3-BAC2-4CC3-A0FD-5D3156604B86}" dt="2023-08-10T20:53:55.117" v="1" actId="1076"/>
        <pc:sldMkLst>
          <pc:docMk/>
          <pc:sldMk cId="999952903" sldId="363"/>
        </pc:sldMkLst>
        <pc:spChg chg="mod">
          <ac:chgData name="Rawad Maiteh" userId="S::maiteh.r@northeastern.edu::5ece0a08-bdc2-4f34-a539-a7b0780053b0" providerId="AD" clId="Web-{3F43B8F3-BAC2-4CC3-A0FD-5D3156604B86}" dt="2023-08-10T20:53:55.117" v="1" actId="1076"/>
          <ac:spMkLst>
            <pc:docMk/>
            <pc:sldMk cId="999952903" sldId="363"/>
            <ac:spMk id="21" creationId="{D7DDACD1-8851-E9CF-1D67-19E68136232A}"/>
          </ac:spMkLst>
        </pc:spChg>
      </pc:sldChg>
      <pc:sldChg chg="addSp delSp modSp">
        <pc:chgData name="Rawad Maiteh" userId="S::maiteh.r@northeastern.edu::5ece0a08-bdc2-4f34-a539-a7b0780053b0" providerId="AD" clId="Web-{3F43B8F3-BAC2-4CC3-A0FD-5D3156604B86}" dt="2023-08-10T21:08:43.852" v="214" actId="20577"/>
        <pc:sldMkLst>
          <pc:docMk/>
          <pc:sldMk cId="3694531544" sldId="373"/>
        </pc:sldMkLst>
        <pc:spChg chg="add del mod">
          <ac:chgData name="Rawad Maiteh" userId="S::maiteh.r@northeastern.edu::5ece0a08-bdc2-4f34-a539-a7b0780053b0" providerId="AD" clId="Web-{3F43B8F3-BAC2-4CC3-A0FD-5D3156604B86}" dt="2023-08-10T21:06:59.473" v="182"/>
          <ac:spMkLst>
            <pc:docMk/>
            <pc:sldMk cId="3694531544" sldId="373"/>
            <ac:spMk id="3" creationId="{B1D0A886-8053-FB4E-F71E-F02D94400E75}"/>
          </ac:spMkLst>
        </pc:spChg>
        <pc:spChg chg="add del mod">
          <ac:chgData name="Rawad Maiteh" userId="S::maiteh.r@northeastern.edu::5ece0a08-bdc2-4f34-a539-a7b0780053b0" providerId="AD" clId="Web-{3F43B8F3-BAC2-4CC3-A0FD-5D3156604B86}" dt="2023-08-10T21:07:01.754" v="183"/>
          <ac:spMkLst>
            <pc:docMk/>
            <pc:sldMk cId="3694531544" sldId="373"/>
            <ac:spMk id="5" creationId="{CE8EDCB9-AD2F-D4A9-80B3-4B700452497D}"/>
          </ac:spMkLst>
        </pc:spChg>
        <pc:spChg chg="mod">
          <ac:chgData name="Rawad Maiteh" userId="S::maiteh.r@northeastern.edu::5ece0a08-bdc2-4f34-a539-a7b0780053b0" providerId="AD" clId="Web-{3F43B8F3-BAC2-4CC3-A0FD-5D3156604B86}" dt="2023-08-10T21:04:04.857" v="161" actId="20577"/>
          <ac:spMkLst>
            <pc:docMk/>
            <pc:sldMk cId="3694531544" sldId="373"/>
            <ac:spMk id="450" creationId="{00000000-0000-0000-0000-000000000000}"/>
          </ac:spMkLst>
        </pc:spChg>
        <pc:spChg chg="mod">
          <ac:chgData name="Rawad Maiteh" userId="S::maiteh.r@northeastern.edu::5ece0a08-bdc2-4f34-a539-a7b0780053b0" providerId="AD" clId="Web-{3F43B8F3-BAC2-4CC3-A0FD-5D3156604B86}" dt="2023-08-10T20:58:43.440" v="67" actId="1076"/>
          <ac:spMkLst>
            <pc:docMk/>
            <pc:sldMk cId="3694531544" sldId="373"/>
            <ac:spMk id="453" creationId="{00000000-0000-0000-0000-000000000000}"/>
          </ac:spMkLst>
        </pc:spChg>
        <pc:spChg chg="mod">
          <ac:chgData name="Rawad Maiteh" userId="S::maiteh.r@northeastern.edu::5ece0a08-bdc2-4f34-a539-a7b0780053b0" providerId="AD" clId="Web-{3F43B8F3-BAC2-4CC3-A0FD-5D3156604B86}" dt="2023-08-10T21:03:54.123" v="158" actId="14100"/>
          <ac:spMkLst>
            <pc:docMk/>
            <pc:sldMk cId="3694531544" sldId="373"/>
            <ac:spMk id="454" creationId="{00000000-0000-0000-0000-000000000000}"/>
          </ac:spMkLst>
        </pc:spChg>
        <pc:spChg chg="mod">
          <ac:chgData name="Rawad Maiteh" userId="S::maiteh.r@northeastern.edu::5ece0a08-bdc2-4f34-a539-a7b0780053b0" providerId="AD" clId="Web-{3F43B8F3-BAC2-4CC3-A0FD-5D3156604B86}" dt="2023-08-10T20:59:25.098" v="81" actId="1076"/>
          <ac:spMkLst>
            <pc:docMk/>
            <pc:sldMk cId="3694531544" sldId="373"/>
            <ac:spMk id="456" creationId="{00000000-0000-0000-0000-000000000000}"/>
          </ac:spMkLst>
        </pc:spChg>
        <pc:spChg chg="mod">
          <ac:chgData name="Rawad Maiteh" userId="S::maiteh.r@northeastern.edu::5ece0a08-bdc2-4f34-a539-a7b0780053b0" providerId="AD" clId="Web-{3F43B8F3-BAC2-4CC3-A0FD-5D3156604B86}" dt="2023-08-10T21:04:00.326" v="160" actId="20577"/>
          <ac:spMkLst>
            <pc:docMk/>
            <pc:sldMk cId="3694531544" sldId="373"/>
            <ac:spMk id="457" creationId="{00000000-0000-0000-0000-000000000000}"/>
          </ac:spMkLst>
        </pc:spChg>
        <pc:spChg chg="mod">
          <ac:chgData name="Rawad Maiteh" userId="S::maiteh.r@northeastern.edu::5ece0a08-bdc2-4f34-a539-a7b0780053b0" providerId="AD" clId="Web-{3F43B8F3-BAC2-4CC3-A0FD-5D3156604B86}" dt="2023-08-10T21:05:12.922" v="172" actId="1076"/>
          <ac:spMkLst>
            <pc:docMk/>
            <pc:sldMk cId="3694531544" sldId="373"/>
            <ac:spMk id="458" creationId="{00000000-0000-0000-0000-000000000000}"/>
          </ac:spMkLst>
        </pc:spChg>
        <pc:spChg chg="mod">
          <ac:chgData name="Rawad Maiteh" userId="S::maiteh.r@northeastern.edu::5ece0a08-bdc2-4f34-a539-a7b0780053b0" providerId="AD" clId="Web-{3F43B8F3-BAC2-4CC3-A0FD-5D3156604B86}" dt="2023-08-10T21:05:03.984" v="170" actId="1076"/>
          <ac:spMkLst>
            <pc:docMk/>
            <pc:sldMk cId="3694531544" sldId="373"/>
            <ac:spMk id="459" creationId="{00000000-0000-0000-0000-000000000000}"/>
          </ac:spMkLst>
        </pc:spChg>
        <pc:spChg chg="mod">
          <ac:chgData name="Rawad Maiteh" userId="S::maiteh.r@northeastern.edu::5ece0a08-bdc2-4f34-a539-a7b0780053b0" providerId="AD" clId="Web-{3F43B8F3-BAC2-4CC3-A0FD-5D3156604B86}" dt="2023-08-10T21:05:27.032" v="173" actId="1076"/>
          <ac:spMkLst>
            <pc:docMk/>
            <pc:sldMk cId="3694531544" sldId="373"/>
            <ac:spMk id="460" creationId="{00000000-0000-0000-0000-000000000000}"/>
          </ac:spMkLst>
        </pc:spChg>
        <pc:spChg chg="mod">
          <ac:chgData name="Rawad Maiteh" userId="S::maiteh.r@northeastern.edu::5ece0a08-bdc2-4f34-a539-a7b0780053b0" providerId="AD" clId="Web-{3F43B8F3-BAC2-4CC3-A0FD-5D3156604B86}" dt="2023-08-10T21:08:20.679" v="200" actId="1076"/>
          <ac:spMkLst>
            <pc:docMk/>
            <pc:sldMk cId="3694531544" sldId="373"/>
            <ac:spMk id="461" creationId="{00000000-0000-0000-0000-000000000000}"/>
          </ac:spMkLst>
        </pc:spChg>
        <pc:spChg chg="mod">
          <ac:chgData name="Rawad Maiteh" userId="S::maiteh.r@northeastern.edu::5ece0a08-bdc2-4f34-a539-a7b0780053b0" providerId="AD" clId="Web-{3F43B8F3-BAC2-4CC3-A0FD-5D3156604B86}" dt="2023-08-10T21:08:43.852" v="214" actId="20577"/>
          <ac:spMkLst>
            <pc:docMk/>
            <pc:sldMk cId="3694531544" sldId="373"/>
            <ac:spMk id="462" creationId="{00000000-0000-0000-0000-000000000000}"/>
          </ac:spMkLst>
        </pc:spChg>
        <pc:spChg chg="del mod">
          <ac:chgData name="Rawad Maiteh" userId="S::maiteh.r@northeastern.edu::5ece0a08-bdc2-4f34-a539-a7b0780053b0" providerId="AD" clId="Web-{3F43B8F3-BAC2-4CC3-A0FD-5D3156604B86}" dt="2023-08-10T21:06:51.082" v="178"/>
          <ac:spMkLst>
            <pc:docMk/>
            <pc:sldMk cId="3694531544" sldId="373"/>
            <ac:spMk id="464" creationId="{00000000-0000-0000-0000-000000000000}"/>
          </ac:spMkLst>
        </pc:spChg>
        <pc:spChg chg="del mod">
          <ac:chgData name="Rawad Maiteh" userId="S::maiteh.r@northeastern.edu::5ece0a08-bdc2-4f34-a539-a7b0780053b0" providerId="AD" clId="Web-{3F43B8F3-BAC2-4CC3-A0FD-5D3156604B86}" dt="2023-08-10T21:06:55.988" v="181"/>
          <ac:spMkLst>
            <pc:docMk/>
            <pc:sldMk cId="3694531544" sldId="373"/>
            <ac:spMk id="465" creationId="{00000000-0000-0000-0000-000000000000}"/>
          </ac:spMkLst>
        </pc:spChg>
        <pc:spChg chg="mod">
          <ac:chgData name="Rawad Maiteh" userId="S::maiteh.r@northeastern.edu::5ece0a08-bdc2-4f34-a539-a7b0780053b0" providerId="AD" clId="Web-{3F43B8F3-BAC2-4CC3-A0FD-5D3156604B86}" dt="2023-08-10T21:05:08.719" v="171" actId="1076"/>
          <ac:spMkLst>
            <pc:docMk/>
            <pc:sldMk cId="3694531544" sldId="373"/>
            <ac:spMk id="468" creationId="{00000000-0000-0000-0000-000000000000}"/>
          </ac:spMkLst>
        </pc:spChg>
        <pc:spChg chg="mod">
          <ac:chgData name="Rawad Maiteh" userId="S::maiteh.r@northeastern.edu::5ece0a08-bdc2-4f34-a539-a7b0780053b0" providerId="AD" clId="Web-{3F43B8F3-BAC2-4CC3-A0FD-5D3156604B86}" dt="2023-08-10T21:08:19.601" v="199" actId="1076"/>
          <ac:spMkLst>
            <pc:docMk/>
            <pc:sldMk cId="3694531544" sldId="373"/>
            <ac:spMk id="470" creationId="{00000000-0000-0000-0000-000000000000}"/>
          </ac:spMkLst>
        </pc:spChg>
        <pc:spChg chg="del mod">
          <ac:chgData name="Rawad Maiteh" userId="S::maiteh.r@northeastern.edu::5ece0a08-bdc2-4f34-a539-a7b0780053b0" providerId="AD" clId="Web-{3F43B8F3-BAC2-4CC3-A0FD-5D3156604B86}" dt="2023-08-10T21:06:53.629" v="179"/>
          <ac:spMkLst>
            <pc:docMk/>
            <pc:sldMk cId="3694531544" sldId="373"/>
            <ac:spMk id="472" creationId="{00000000-0000-0000-0000-000000000000}"/>
          </ac:spMkLst>
        </pc:spChg>
      </pc:sldChg>
      <pc:sldChg chg="delSp modSp">
        <pc:chgData name="Rawad Maiteh" userId="S::maiteh.r@northeastern.edu::5ece0a08-bdc2-4f34-a539-a7b0780053b0" providerId="AD" clId="Web-{3F43B8F3-BAC2-4CC3-A0FD-5D3156604B86}" dt="2023-08-10T21:17:28.683" v="324" actId="20577"/>
        <pc:sldMkLst>
          <pc:docMk/>
          <pc:sldMk cId="2827934966" sldId="381"/>
        </pc:sldMkLst>
        <pc:spChg chg="del">
          <ac:chgData name="Rawad Maiteh" userId="S::maiteh.r@northeastern.edu::5ece0a08-bdc2-4f34-a539-a7b0780053b0" providerId="AD" clId="Web-{3F43B8F3-BAC2-4CC3-A0FD-5D3156604B86}" dt="2023-08-10T21:17:25.089" v="323"/>
          <ac:spMkLst>
            <pc:docMk/>
            <pc:sldMk cId="2827934966" sldId="381"/>
            <ac:spMk id="8" creationId="{64FBA11E-649E-A50F-03F7-F52560FB66DC}"/>
          </ac:spMkLst>
        </pc:spChg>
        <pc:spChg chg="mod">
          <ac:chgData name="Rawad Maiteh" userId="S::maiteh.r@northeastern.edu::5ece0a08-bdc2-4f34-a539-a7b0780053b0" providerId="AD" clId="Web-{3F43B8F3-BAC2-4CC3-A0FD-5D3156604B86}" dt="2023-08-10T21:17:28.683" v="324" actId="20577"/>
          <ac:spMkLst>
            <pc:docMk/>
            <pc:sldMk cId="2827934966" sldId="381"/>
            <ac:spMk id="451" creationId="{00000000-0000-0000-0000-000000000000}"/>
          </ac:spMkLst>
        </pc:spChg>
        <pc:picChg chg="del">
          <ac:chgData name="Rawad Maiteh" userId="S::maiteh.r@northeastern.edu::5ece0a08-bdc2-4f34-a539-a7b0780053b0" providerId="AD" clId="Web-{3F43B8F3-BAC2-4CC3-A0FD-5D3156604B86}" dt="2023-08-10T21:17:22.495" v="321"/>
          <ac:picMkLst>
            <pc:docMk/>
            <pc:sldMk cId="2827934966" sldId="381"/>
            <ac:picMk id="5" creationId="{98DF049F-AF38-023A-BAD0-47D21422B521}"/>
          </ac:picMkLst>
        </pc:picChg>
        <pc:picChg chg="del">
          <ac:chgData name="Rawad Maiteh" userId="S::maiteh.r@northeastern.edu::5ece0a08-bdc2-4f34-a539-a7b0780053b0" providerId="AD" clId="Web-{3F43B8F3-BAC2-4CC3-A0FD-5D3156604B86}" dt="2023-08-10T21:17:23.823" v="322"/>
          <ac:picMkLst>
            <pc:docMk/>
            <pc:sldMk cId="2827934966" sldId="381"/>
            <ac:picMk id="7" creationId="{D1F57441-7AD6-1C5A-C535-CD7754E8B437}"/>
          </ac:picMkLst>
        </pc:picChg>
      </pc:sldChg>
      <pc:sldChg chg="delSp">
        <pc:chgData name="Rawad Maiteh" userId="S::maiteh.r@northeastern.edu::5ece0a08-bdc2-4f34-a539-a7b0780053b0" providerId="AD" clId="Web-{3F43B8F3-BAC2-4CC3-A0FD-5D3156604B86}" dt="2023-08-10T21:17:58.152" v="334"/>
        <pc:sldMkLst>
          <pc:docMk/>
          <pc:sldMk cId="3942107663" sldId="394"/>
        </pc:sldMkLst>
        <pc:picChg chg="del">
          <ac:chgData name="Rawad Maiteh" userId="S::maiteh.r@northeastern.edu::5ece0a08-bdc2-4f34-a539-a7b0780053b0" providerId="AD" clId="Web-{3F43B8F3-BAC2-4CC3-A0FD-5D3156604B86}" dt="2023-08-10T21:17:58.152" v="334"/>
          <ac:picMkLst>
            <pc:docMk/>
            <pc:sldMk cId="3942107663" sldId="394"/>
            <ac:picMk id="3" creationId="{14E36175-E8D3-7555-E43A-592146F28F4A}"/>
          </ac:picMkLst>
        </pc:picChg>
        <pc:picChg chg="del">
          <ac:chgData name="Rawad Maiteh" userId="S::maiteh.r@northeastern.edu::5ece0a08-bdc2-4f34-a539-a7b0780053b0" providerId="AD" clId="Web-{3F43B8F3-BAC2-4CC3-A0FD-5D3156604B86}" dt="2023-08-10T21:17:57.777" v="333"/>
          <ac:picMkLst>
            <pc:docMk/>
            <pc:sldMk cId="3942107663" sldId="394"/>
            <ac:picMk id="4" creationId="{FA495457-846E-D47E-F7F8-FED82868B6B1}"/>
          </ac:picMkLst>
        </pc:picChg>
        <pc:picChg chg="del">
          <ac:chgData name="Rawad Maiteh" userId="S::maiteh.r@northeastern.edu::5ece0a08-bdc2-4f34-a539-a7b0780053b0" providerId="AD" clId="Web-{3F43B8F3-BAC2-4CC3-A0FD-5D3156604B86}" dt="2023-08-10T21:17:57.652" v="332"/>
          <ac:picMkLst>
            <pc:docMk/>
            <pc:sldMk cId="3942107663" sldId="394"/>
            <ac:picMk id="6" creationId="{CA45B8B4-5B71-B252-E6C4-AE02E2C5849D}"/>
          </ac:picMkLst>
        </pc:picChg>
      </pc:sldChg>
    </pc:docChg>
  </pc:docChgLst>
  <pc:docChgLst>
    <pc:chgData name="Dev Shah" userId="S::shah.dev1@northeastern.edu::474f58aa-89b6-40d8-b674-8916782473dc" providerId="AD" clId="Web-{1D6AF5B5-5179-7967-7184-DF5096A3FA9F}"/>
    <pc:docChg chg="delSld modSld">
      <pc:chgData name="Dev Shah" userId="S::shah.dev1@northeastern.edu::474f58aa-89b6-40d8-b674-8916782473dc" providerId="AD" clId="Web-{1D6AF5B5-5179-7967-7184-DF5096A3FA9F}" dt="2023-08-14T21:20:25.894" v="312" actId="1076"/>
      <pc:docMkLst>
        <pc:docMk/>
      </pc:docMkLst>
      <pc:sldChg chg="delSp">
        <pc:chgData name="Dev Shah" userId="S::shah.dev1@northeastern.edu::474f58aa-89b6-40d8-b674-8916782473dc" providerId="AD" clId="Web-{1D6AF5B5-5179-7967-7184-DF5096A3FA9F}" dt="2023-08-14T21:10:35.898" v="6"/>
        <pc:sldMkLst>
          <pc:docMk/>
          <pc:sldMk cId="0" sldId="263"/>
        </pc:sldMkLst>
        <pc:spChg chg="del">
          <ac:chgData name="Dev Shah" userId="S::shah.dev1@northeastern.edu::474f58aa-89b6-40d8-b674-8916782473dc" providerId="AD" clId="Web-{1D6AF5B5-5179-7967-7184-DF5096A3FA9F}" dt="2023-08-14T21:10:35.898" v="6"/>
          <ac:spMkLst>
            <pc:docMk/>
            <pc:sldMk cId="0" sldId="263"/>
            <ac:spMk id="7" creationId="{79155321-8C4C-5CD9-2A9D-A57CB04C72A5}"/>
          </ac:spMkLst>
        </pc:spChg>
      </pc:sldChg>
      <pc:sldChg chg="del">
        <pc:chgData name="Dev Shah" userId="S::shah.dev1@northeastern.edu::474f58aa-89b6-40d8-b674-8916782473dc" providerId="AD" clId="Web-{1D6AF5B5-5179-7967-7184-DF5096A3FA9F}" dt="2023-08-14T21:01:53.622" v="2"/>
        <pc:sldMkLst>
          <pc:docMk/>
          <pc:sldMk cId="3007862659" sldId="376"/>
        </pc:sldMkLst>
      </pc:sldChg>
      <pc:sldChg chg="del">
        <pc:chgData name="Dev Shah" userId="S::shah.dev1@northeastern.edu::474f58aa-89b6-40d8-b674-8916782473dc" providerId="AD" clId="Web-{1D6AF5B5-5179-7967-7184-DF5096A3FA9F}" dt="2023-08-14T21:01:50.216" v="0"/>
        <pc:sldMkLst>
          <pc:docMk/>
          <pc:sldMk cId="3996588213" sldId="380"/>
        </pc:sldMkLst>
      </pc:sldChg>
      <pc:sldChg chg="addSp delSp modSp">
        <pc:chgData name="Dev Shah" userId="S::shah.dev1@northeastern.edu::474f58aa-89b6-40d8-b674-8916782473dc" providerId="AD" clId="Web-{1D6AF5B5-5179-7967-7184-DF5096A3FA9F}" dt="2023-08-14T21:18:22.501" v="291" actId="1076"/>
        <pc:sldMkLst>
          <pc:docMk/>
          <pc:sldMk cId="2980169366" sldId="392"/>
        </pc:sldMkLst>
        <pc:spChg chg="mod">
          <ac:chgData name="Dev Shah" userId="S::shah.dev1@northeastern.edu::474f58aa-89b6-40d8-b674-8916782473dc" providerId="AD" clId="Web-{1D6AF5B5-5179-7967-7184-DF5096A3FA9F}" dt="2023-08-14T21:17:59.454" v="289" actId="1076"/>
          <ac:spMkLst>
            <pc:docMk/>
            <pc:sldMk cId="2980169366" sldId="392"/>
            <ac:spMk id="2" creationId="{C4D8853D-D92D-C80F-F0BA-D6CC8081BA92}"/>
          </ac:spMkLst>
        </pc:spChg>
        <pc:spChg chg="add del mod">
          <ac:chgData name="Dev Shah" userId="S::shah.dev1@northeastern.edu::474f58aa-89b6-40d8-b674-8916782473dc" providerId="AD" clId="Web-{1D6AF5B5-5179-7967-7184-DF5096A3FA9F}" dt="2023-08-14T21:13:56.324" v="113"/>
          <ac:spMkLst>
            <pc:docMk/>
            <pc:sldMk cId="2980169366" sldId="392"/>
            <ac:spMk id="6" creationId="{6AE94788-CC7C-AE01-B62B-1511CEA5F632}"/>
          </ac:spMkLst>
        </pc:spChg>
        <pc:spChg chg="del mod">
          <ac:chgData name="Dev Shah" userId="S::shah.dev1@northeastern.edu::474f58aa-89b6-40d8-b674-8916782473dc" providerId="AD" clId="Web-{1D6AF5B5-5179-7967-7184-DF5096A3FA9F}" dt="2023-08-14T21:13:48.449" v="112"/>
          <ac:spMkLst>
            <pc:docMk/>
            <pc:sldMk cId="2980169366" sldId="392"/>
            <ac:spMk id="574" creationId="{00000000-0000-0000-0000-000000000000}"/>
          </ac:spMkLst>
        </pc:spChg>
        <pc:picChg chg="mod">
          <ac:chgData name="Dev Shah" userId="S::shah.dev1@northeastern.edu::474f58aa-89b6-40d8-b674-8916782473dc" providerId="AD" clId="Web-{1D6AF5B5-5179-7967-7184-DF5096A3FA9F}" dt="2023-08-14T21:18:22.501" v="291" actId="1076"/>
          <ac:picMkLst>
            <pc:docMk/>
            <pc:sldMk cId="2980169366" sldId="392"/>
            <ac:picMk id="5" creationId="{C51DC8A9-5C1F-62A2-9C5D-486ACD2D0725}"/>
          </ac:picMkLst>
        </pc:picChg>
      </pc:sldChg>
      <pc:sldChg chg="del">
        <pc:chgData name="Dev Shah" userId="S::shah.dev1@northeastern.edu::474f58aa-89b6-40d8-b674-8916782473dc" providerId="AD" clId="Web-{1D6AF5B5-5179-7967-7184-DF5096A3FA9F}" dt="2023-08-14T21:04:11.375" v="3"/>
        <pc:sldMkLst>
          <pc:docMk/>
          <pc:sldMk cId="1311294427" sldId="396"/>
        </pc:sldMkLst>
      </pc:sldChg>
      <pc:sldChg chg="del">
        <pc:chgData name="Dev Shah" userId="S::shah.dev1@northeastern.edu::474f58aa-89b6-40d8-b674-8916782473dc" providerId="AD" clId="Web-{1D6AF5B5-5179-7967-7184-DF5096A3FA9F}" dt="2023-08-14T21:04:14.422" v="5"/>
        <pc:sldMkLst>
          <pc:docMk/>
          <pc:sldMk cId="1234311115" sldId="400"/>
        </pc:sldMkLst>
      </pc:sldChg>
      <pc:sldChg chg="del">
        <pc:chgData name="Dev Shah" userId="S::shah.dev1@northeastern.edu::474f58aa-89b6-40d8-b674-8916782473dc" providerId="AD" clId="Web-{1D6AF5B5-5179-7967-7184-DF5096A3FA9F}" dt="2023-08-14T21:01:52.529" v="1"/>
        <pc:sldMkLst>
          <pc:docMk/>
          <pc:sldMk cId="3853924951" sldId="401"/>
        </pc:sldMkLst>
      </pc:sldChg>
      <pc:sldChg chg="del">
        <pc:chgData name="Dev Shah" userId="S::shah.dev1@northeastern.edu::474f58aa-89b6-40d8-b674-8916782473dc" providerId="AD" clId="Web-{1D6AF5B5-5179-7967-7184-DF5096A3FA9F}" dt="2023-08-14T21:04:13.406" v="4"/>
        <pc:sldMkLst>
          <pc:docMk/>
          <pc:sldMk cId="371441452" sldId="402"/>
        </pc:sldMkLst>
      </pc:sldChg>
      <pc:sldChg chg="addSp modSp">
        <pc:chgData name="Dev Shah" userId="S::shah.dev1@northeastern.edu::474f58aa-89b6-40d8-b674-8916782473dc" providerId="AD" clId="Web-{1D6AF5B5-5179-7967-7184-DF5096A3FA9F}" dt="2023-08-14T21:20:25.894" v="312" actId="1076"/>
        <pc:sldMkLst>
          <pc:docMk/>
          <pc:sldMk cId="3899014340" sldId="403"/>
        </pc:sldMkLst>
        <pc:spChg chg="add mod">
          <ac:chgData name="Dev Shah" userId="S::shah.dev1@northeastern.edu::474f58aa-89b6-40d8-b674-8916782473dc" providerId="AD" clId="Web-{1D6AF5B5-5179-7967-7184-DF5096A3FA9F}" dt="2023-08-14T21:12:08.213" v="109" actId="1076"/>
          <ac:spMkLst>
            <pc:docMk/>
            <pc:sldMk cId="3899014340" sldId="403"/>
            <ac:spMk id="3" creationId="{FC3344F1-FEE6-D0AD-E64B-1589AF1F2C64}"/>
          </ac:spMkLst>
        </pc:spChg>
        <pc:spChg chg="mod">
          <ac:chgData name="Dev Shah" userId="S::shah.dev1@northeastern.edu::474f58aa-89b6-40d8-b674-8916782473dc" providerId="AD" clId="Web-{1D6AF5B5-5179-7967-7184-DF5096A3FA9F}" dt="2023-08-14T21:20:08.394" v="309" actId="1076"/>
          <ac:spMkLst>
            <pc:docMk/>
            <pc:sldMk cId="3899014340" sldId="403"/>
            <ac:spMk id="5" creationId="{F8143413-C9A3-446A-06A6-62E79131D829}"/>
          </ac:spMkLst>
        </pc:spChg>
        <pc:spChg chg="mod">
          <ac:chgData name="Dev Shah" userId="S::shah.dev1@northeastern.edu::474f58aa-89b6-40d8-b674-8916782473dc" providerId="AD" clId="Web-{1D6AF5B5-5179-7967-7184-DF5096A3FA9F}" dt="2023-08-14T21:19:58.644" v="305" actId="1076"/>
          <ac:spMkLst>
            <pc:docMk/>
            <pc:sldMk cId="3899014340" sldId="403"/>
            <ac:spMk id="9" creationId="{ABB618BD-FCD6-2C86-79AD-229F95760FF3}"/>
          </ac:spMkLst>
        </pc:spChg>
        <pc:spChg chg="mod">
          <ac:chgData name="Dev Shah" userId="S::shah.dev1@northeastern.edu::474f58aa-89b6-40d8-b674-8916782473dc" providerId="AD" clId="Web-{1D6AF5B5-5179-7967-7184-DF5096A3FA9F}" dt="2023-08-14T21:20:20.363" v="311" actId="1076"/>
          <ac:spMkLst>
            <pc:docMk/>
            <pc:sldMk cId="3899014340" sldId="403"/>
            <ac:spMk id="12" creationId="{2CEEE0F0-71CC-4E8B-4985-0E2FE89E0155}"/>
          </ac:spMkLst>
        </pc:spChg>
        <pc:picChg chg="mod">
          <ac:chgData name="Dev Shah" userId="S::shah.dev1@northeastern.edu::474f58aa-89b6-40d8-b674-8916782473dc" providerId="AD" clId="Web-{1D6AF5B5-5179-7967-7184-DF5096A3FA9F}" dt="2023-08-14T21:19:58.613" v="302" actId="1076"/>
          <ac:picMkLst>
            <pc:docMk/>
            <pc:sldMk cId="3899014340" sldId="403"/>
            <ac:picMk id="4" creationId="{01F53739-4798-33B3-2A19-AEF01CCD177B}"/>
          </ac:picMkLst>
        </pc:picChg>
        <pc:picChg chg="mod">
          <ac:chgData name="Dev Shah" userId="S::shah.dev1@northeastern.edu::474f58aa-89b6-40d8-b674-8916782473dc" providerId="AD" clId="Web-{1D6AF5B5-5179-7967-7184-DF5096A3FA9F}" dt="2023-08-14T21:19:58.628" v="304" actId="1076"/>
          <ac:picMkLst>
            <pc:docMk/>
            <pc:sldMk cId="3899014340" sldId="403"/>
            <ac:picMk id="7" creationId="{73310FD8-0A33-FA65-AD76-F245A083057C}"/>
          </ac:picMkLst>
        </pc:picChg>
        <pc:picChg chg="mod">
          <ac:chgData name="Dev Shah" userId="S::shah.dev1@northeastern.edu::474f58aa-89b6-40d8-b674-8916782473dc" providerId="AD" clId="Web-{1D6AF5B5-5179-7967-7184-DF5096A3FA9F}" dt="2023-08-14T21:20:25.894" v="312" actId="1076"/>
          <ac:picMkLst>
            <pc:docMk/>
            <pc:sldMk cId="3899014340" sldId="403"/>
            <ac:picMk id="11" creationId="{DD552638-E6CE-C65D-6D36-916EBE87ECF2}"/>
          </ac:picMkLst>
        </pc:picChg>
      </pc:sldChg>
    </pc:docChg>
  </pc:docChgLst>
  <pc:docChgLst>
    <pc:chgData name="Rawad Maiteh" userId="S::maiteh.r@northeastern.edu::5ece0a08-bdc2-4f34-a539-a7b0780053b0" providerId="AD" clId="Web-{A7F88DD9-AFB8-4D7D-9619-24F859CD9420}"/>
    <pc:docChg chg="addSld delSld modSld sldOrd">
      <pc:chgData name="Rawad Maiteh" userId="S::maiteh.r@northeastern.edu::5ece0a08-bdc2-4f34-a539-a7b0780053b0" providerId="AD" clId="Web-{A7F88DD9-AFB8-4D7D-9619-24F859CD9420}" dt="2023-08-03T00:18:53.757" v="261" actId="1076"/>
      <pc:docMkLst>
        <pc:docMk/>
      </pc:docMkLst>
      <pc:sldChg chg="addSp modSp">
        <pc:chgData name="Rawad Maiteh" userId="S::maiteh.r@northeastern.edu::5ece0a08-bdc2-4f34-a539-a7b0780053b0" providerId="AD" clId="Web-{A7F88DD9-AFB8-4D7D-9619-24F859CD9420}" dt="2023-08-03T00:14:31.030" v="117" actId="1076"/>
        <pc:sldMkLst>
          <pc:docMk/>
          <pc:sldMk cId="0" sldId="263"/>
        </pc:sldMkLst>
        <pc:spChg chg="mod">
          <ac:chgData name="Rawad Maiteh" userId="S::maiteh.r@northeastern.edu::5ece0a08-bdc2-4f34-a539-a7b0780053b0" providerId="AD" clId="Web-{A7F88DD9-AFB8-4D7D-9619-24F859CD9420}" dt="2023-08-03T00:14:17.483" v="113" actId="20577"/>
          <ac:spMkLst>
            <pc:docMk/>
            <pc:sldMk cId="0" sldId="263"/>
            <ac:spMk id="451" creationId="{00000000-0000-0000-0000-000000000000}"/>
          </ac:spMkLst>
        </pc:spChg>
        <pc:picChg chg="add mod">
          <ac:chgData name="Rawad Maiteh" userId="S::maiteh.r@northeastern.edu::5ece0a08-bdc2-4f34-a539-a7b0780053b0" providerId="AD" clId="Web-{A7F88DD9-AFB8-4D7D-9619-24F859CD9420}" dt="2023-08-03T00:14:31.030" v="117" actId="1076"/>
          <ac:picMkLst>
            <pc:docMk/>
            <pc:sldMk cId="0" sldId="263"/>
            <ac:picMk id="3" creationId="{CECBFA13-EF4A-A86F-1CCE-3FAEC19DABBB}"/>
          </ac:picMkLst>
        </pc:picChg>
      </pc:sldChg>
      <pc:sldChg chg="del">
        <pc:chgData name="Rawad Maiteh" userId="S::maiteh.r@northeastern.edu::5ece0a08-bdc2-4f34-a539-a7b0780053b0" providerId="AD" clId="Web-{A7F88DD9-AFB8-4D7D-9619-24F859CD9420}" dt="2023-08-02T23:47:17.710" v="28"/>
        <pc:sldMkLst>
          <pc:docMk/>
          <pc:sldMk cId="0" sldId="264"/>
        </pc:sldMkLst>
      </pc:sldChg>
      <pc:sldChg chg="del">
        <pc:chgData name="Rawad Maiteh" userId="S::maiteh.r@northeastern.edu::5ece0a08-bdc2-4f34-a539-a7b0780053b0" providerId="AD" clId="Web-{A7F88DD9-AFB8-4D7D-9619-24F859CD9420}" dt="2023-08-02T23:47:14.085" v="27"/>
        <pc:sldMkLst>
          <pc:docMk/>
          <pc:sldMk cId="0" sldId="265"/>
        </pc:sldMkLst>
      </pc:sldChg>
      <pc:sldChg chg="del">
        <pc:chgData name="Rawad Maiteh" userId="S::maiteh.r@northeastern.edu::5ece0a08-bdc2-4f34-a539-a7b0780053b0" providerId="AD" clId="Web-{A7F88DD9-AFB8-4D7D-9619-24F859CD9420}" dt="2023-08-02T23:47:11.679" v="26"/>
        <pc:sldMkLst>
          <pc:docMk/>
          <pc:sldMk cId="0" sldId="266"/>
        </pc:sldMkLst>
      </pc:sldChg>
      <pc:sldChg chg="del">
        <pc:chgData name="Rawad Maiteh" userId="S::maiteh.r@northeastern.edu::5ece0a08-bdc2-4f34-a539-a7b0780053b0" providerId="AD" clId="Web-{A7F88DD9-AFB8-4D7D-9619-24F859CD9420}" dt="2023-08-02T23:47:07.600" v="25"/>
        <pc:sldMkLst>
          <pc:docMk/>
          <pc:sldMk cId="0" sldId="268"/>
        </pc:sldMkLst>
      </pc:sldChg>
      <pc:sldChg chg="del">
        <pc:chgData name="Rawad Maiteh" userId="S::maiteh.r@northeastern.edu::5ece0a08-bdc2-4f34-a539-a7b0780053b0" providerId="AD" clId="Web-{A7F88DD9-AFB8-4D7D-9619-24F859CD9420}" dt="2023-08-02T23:47:04.413" v="24"/>
        <pc:sldMkLst>
          <pc:docMk/>
          <pc:sldMk cId="0" sldId="269"/>
        </pc:sldMkLst>
      </pc:sldChg>
      <pc:sldChg chg="modSp">
        <pc:chgData name="Rawad Maiteh" userId="S::maiteh.r@northeastern.edu::5ece0a08-bdc2-4f34-a539-a7b0780053b0" providerId="AD" clId="Web-{A7F88DD9-AFB8-4D7D-9619-24F859CD9420}" dt="2023-08-03T00:18:53.757" v="261" actId="1076"/>
        <pc:sldMkLst>
          <pc:docMk/>
          <pc:sldMk cId="0" sldId="270"/>
        </pc:sldMkLst>
        <pc:spChg chg="mod">
          <ac:chgData name="Rawad Maiteh" userId="S::maiteh.r@northeastern.edu::5ece0a08-bdc2-4f34-a539-a7b0780053b0" providerId="AD" clId="Web-{A7F88DD9-AFB8-4D7D-9619-24F859CD9420}" dt="2023-08-03T00:12:40.276" v="95" actId="1076"/>
          <ac:spMkLst>
            <pc:docMk/>
            <pc:sldMk cId="0" sldId="270"/>
            <ac:spMk id="566" creationId="{00000000-0000-0000-0000-000000000000}"/>
          </ac:spMkLst>
        </pc:spChg>
        <pc:spChg chg="mod">
          <ac:chgData name="Rawad Maiteh" userId="S::maiteh.r@northeastern.edu::5ece0a08-bdc2-4f34-a539-a7b0780053b0" providerId="AD" clId="Web-{A7F88DD9-AFB8-4D7D-9619-24F859CD9420}" dt="2023-08-03T00:18:53.757" v="261" actId="1076"/>
          <ac:spMkLst>
            <pc:docMk/>
            <pc:sldMk cId="0" sldId="270"/>
            <ac:spMk id="567" creationId="{00000000-0000-0000-0000-000000000000}"/>
          </ac:spMkLst>
        </pc:spChg>
      </pc:sldChg>
      <pc:sldChg chg="del">
        <pc:chgData name="Rawad Maiteh" userId="S::maiteh.r@northeastern.edu::5ece0a08-bdc2-4f34-a539-a7b0780053b0" providerId="AD" clId="Web-{A7F88DD9-AFB8-4D7D-9619-24F859CD9420}" dt="2023-08-02T23:47:24.929" v="31"/>
        <pc:sldMkLst>
          <pc:docMk/>
          <pc:sldMk cId="0" sldId="271"/>
        </pc:sldMkLst>
      </pc:sldChg>
      <pc:sldChg chg="del">
        <pc:chgData name="Rawad Maiteh" userId="S::maiteh.r@northeastern.edu::5ece0a08-bdc2-4f34-a539-a7b0780053b0" providerId="AD" clId="Web-{A7F88DD9-AFB8-4D7D-9619-24F859CD9420}" dt="2023-08-02T23:47:25.898" v="32"/>
        <pc:sldMkLst>
          <pc:docMk/>
          <pc:sldMk cId="0" sldId="272"/>
        </pc:sldMkLst>
      </pc:sldChg>
      <pc:sldChg chg="del">
        <pc:chgData name="Rawad Maiteh" userId="S::maiteh.r@northeastern.edu::5ece0a08-bdc2-4f34-a539-a7b0780053b0" providerId="AD" clId="Web-{A7F88DD9-AFB8-4D7D-9619-24F859CD9420}" dt="2023-08-02T23:47:27.351" v="33"/>
        <pc:sldMkLst>
          <pc:docMk/>
          <pc:sldMk cId="0" sldId="273"/>
        </pc:sldMkLst>
      </pc:sldChg>
      <pc:sldChg chg="del">
        <pc:chgData name="Rawad Maiteh" userId="S::maiteh.r@northeastern.edu::5ece0a08-bdc2-4f34-a539-a7b0780053b0" providerId="AD" clId="Web-{A7F88DD9-AFB8-4D7D-9619-24F859CD9420}" dt="2023-08-02T23:47:30.414" v="36"/>
        <pc:sldMkLst>
          <pc:docMk/>
          <pc:sldMk cId="0" sldId="274"/>
        </pc:sldMkLst>
      </pc:sldChg>
      <pc:sldChg chg="del">
        <pc:chgData name="Rawad Maiteh" userId="S::maiteh.r@northeastern.edu::5ece0a08-bdc2-4f34-a539-a7b0780053b0" providerId="AD" clId="Web-{A7F88DD9-AFB8-4D7D-9619-24F859CD9420}" dt="2023-08-02T23:47:28.148" v="34"/>
        <pc:sldMkLst>
          <pc:docMk/>
          <pc:sldMk cId="0" sldId="275"/>
        </pc:sldMkLst>
      </pc:sldChg>
      <pc:sldChg chg="del">
        <pc:chgData name="Rawad Maiteh" userId="S::maiteh.r@northeastern.edu::5ece0a08-bdc2-4f34-a539-a7b0780053b0" providerId="AD" clId="Web-{A7F88DD9-AFB8-4D7D-9619-24F859CD9420}" dt="2023-08-02T23:47:32.648" v="38"/>
        <pc:sldMkLst>
          <pc:docMk/>
          <pc:sldMk cId="0" sldId="276"/>
        </pc:sldMkLst>
      </pc:sldChg>
      <pc:sldChg chg="del">
        <pc:chgData name="Rawad Maiteh" userId="S::maiteh.r@northeastern.edu::5ece0a08-bdc2-4f34-a539-a7b0780053b0" providerId="AD" clId="Web-{A7F88DD9-AFB8-4D7D-9619-24F859CD9420}" dt="2023-08-02T23:47:33.335" v="39"/>
        <pc:sldMkLst>
          <pc:docMk/>
          <pc:sldMk cId="0" sldId="277"/>
        </pc:sldMkLst>
      </pc:sldChg>
      <pc:sldChg chg="del">
        <pc:chgData name="Rawad Maiteh" userId="S::maiteh.r@northeastern.edu::5ece0a08-bdc2-4f34-a539-a7b0780053b0" providerId="AD" clId="Web-{A7F88DD9-AFB8-4D7D-9619-24F859CD9420}" dt="2023-08-02T23:47:33.976" v="40"/>
        <pc:sldMkLst>
          <pc:docMk/>
          <pc:sldMk cId="0" sldId="278"/>
        </pc:sldMkLst>
      </pc:sldChg>
      <pc:sldChg chg="del">
        <pc:chgData name="Rawad Maiteh" userId="S::maiteh.r@northeastern.edu::5ece0a08-bdc2-4f34-a539-a7b0780053b0" providerId="AD" clId="Web-{A7F88DD9-AFB8-4D7D-9619-24F859CD9420}" dt="2023-08-02T23:47:39.820" v="41"/>
        <pc:sldMkLst>
          <pc:docMk/>
          <pc:sldMk cId="0" sldId="279"/>
        </pc:sldMkLst>
      </pc:sldChg>
      <pc:sldChg chg="del">
        <pc:chgData name="Rawad Maiteh" userId="S::maiteh.r@northeastern.edu::5ece0a08-bdc2-4f34-a539-a7b0780053b0" providerId="AD" clId="Web-{A7F88DD9-AFB8-4D7D-9619-24F859CD9420}" dt="2023-08-02T23:47:29.476" v="35"/>
        <pc:sldMkLst>
          <pc:docMk/>
          <pc:sldMk cId="0" sldId="280"/>
        </pc:sldMkLst>
      </pc:sldChg>
      <pc:sldChg chg="del">
        <pc:chgData name="Rawad Maiteh" userId="S::maiteh.r@northeastern.edu::5ece0a08-bdc2-4f34-a539-a7b0780053b0" providerId="AD" clId="Web-{A7F88DD9-AFB8-4D7D-9619-24F859CD9420}" dt="2023-08-02T23:47:41.398" v="42"/>
        <pc:sldMkLst>
          <pc:docMk/>
          <pc:sldMk cId="0" sldId="281"/>
        </pc:sldMkLst>
      </pc:sldChg>
      <pc:sldChg chg="del">
        <pc:chgData name="Rawad Maiteh" userId="S::maiteh.r@northeastern.edu::5ece0a08-bdc2-4f34-a539-a7b0780053b0" providerId="AD" clId="Web-{A7F88DD9-AFB8-4D7D-9619-24F859CD9420}" dt="2023-08-02T23:47:41.851" v="43"/>
        <pc:sldMkLst>
          <pc:docMk/>
          <pc:sldMk cId="0" sldId="282"/>
        </pc:sldMkLst>
      </pc:sldChg>
      <pc:sldChg chg="del">
        <pc:chgData name="Rawad Maiteh" userId="S::maiteh.r@northeastern.edu::5ece0a08-bdc2-4f34-a539-a7b0780053b0" providerId="AD" clId="Web-{A7F88DD9-AFB8-4D7D-9619-24F859CD9420}" dt="2023-08-02T23:47:43.820" v="44"/>
        <pc:sldMkLst>
          <pc:docMk/>
          <pc:sldMk cId="0" sldId="283"/>
        </pc:sldMkLst>
      </pc:sldChg>
      <pc:sldChg chg="del">
        <pc:chgData name="Rawad Maiteh" userId="S::maiteh.r@northeastern.edu::5ece0a08-bdc2-4f34-a539-a7b0780053b0" providerId="AD" clId="Web-{A7F88DD9-AFB8-4D7D-9619-24F859CD9420}" dt="2023-08-02T23:47:44.461" v="45"/>
        <pc:sldMkLst>
          <pc:docMk/>
          <pc:sldMk cId="0" sldId="284"/>
        </pc:sldMkLst>
      </pc:sldChg>
      <pc:sldChg chg="del">
        <pc:chgData name="Rawad Maiteh" userId="S::maiteh.r@northeastern.edu::5ece0a08-bdc2-4f34-a539-a7b0780053b0" providerId="AD" clId="Web-{A7F88DD9-AFB8-4D7D-9619-24F859CD9420}" dt="2023-08-02T23:47:19.288" v="29"/>
        <pc:sldMkLst>
          <pc:docMk/>
          <pc:sldMk cId="240726362" sldId="285"/>
        </pc:sldMkLst>
      </pc:sldChg>
      <pc:sldChg chg="del">
        <pc:chgData name="Rawad Maiteh" userId="S::maiteh.r@northeastern.edu::5ece0a08-bdc2-4f34-a539-a7b0780053b0" providerId="AD" clId="Web-{A7F88DD9-AFB8-4D7D-9619-24F859CD9420}" dt="2023-08-02T23:47:45.414" v="46"/>
        <pc:sldMkLst>
          <pc:docMk/>
          <pc:sldMk cId="0" sldId="286"/>
        </pc:sldMkLst>
      </pc:sldChg>
      <pc:sldChg chg="del">
        <pc:chgData name="Rawad Maiteh" userId="S::maiteh.r@northeastern.edu::5ece0a08-bdc2-4f34-a539-a7b0780053b0" providerId="AD" clId="Web-{A7F88DD9-AFB8-4D7D-9619-24F859CD9420}" dt="2023-08-02T23:47:46.430" v="47"/>
        <pc:sldMkLst>
          <pc:docMk/>
          <pc:sldMk cId="0" sldId="288"/>
        </pc:sldMkLst>
      </pc:sldChg>
      <pc:sldChg chg="del">
        <pc:chgData name="Rawad Maiteh" userId="S::maiteh.r@northeastern.edu::5ece0a08-bdc2-4f34-a539-a7b0780053b0" providerId="AD" clId="Web-{A7F88DD9-AFB8-4D7D-9619-24F859CD9420}" dt="2023-08-02T23:47:47.789" v="48"/>
        <pc:sldMkLst>
          <pc:docMk/>
          <pc:sldMk cId="0" sldId="289"/>
        </pc:sldMkLst>
      </pc:sldChg>
      <pc:sldChg chg="del">
        <pc:chgData name="Rawad Maiteh" userId="S::maiteh.r@northeastern.edu::5ece0a08-bdc2-4f34-a539-a7b0780053b0" providerId="AD" clId="Web-{A7F88DD9-AFB8-4D7D-9619-24F859CD9420}" dt="2023-08-02T23:47:48.586" v="49"/>
        <pc:sldMkLst>
          <pc:docMk/>
          <pc:sldMk cId="0" sldId="290"/>
        </pc:sldMkLst>
      </pc:sldChg>
      <pc:sldChg chg="del">
        <pc:chgData name="Rawad Maiteh" userId="S::maiteh.r@northeastern.edu::5ece0a08-bdc2-4f34-a539-a7b0780053b0" providerId="AD" clId="Web-{A7F88DD9-AFB8-4D7D-9619-24F859CD9420}" dt="2023-08-02T23:47:49.477" v="50"/>
        <pc:sldMkLst>
          <pc:docMk/>
          <pc:sldMk cId="0" sldId="291"/>
        </pc:sldMkLst>
      </pc:sldChg>
      <pc:sldChg chg="del">
        <pc:chgData name="Rawad Maiteh" userId="S::maiteh.r@northeastern.edu::5ece0a08-bdc2-4f34-a539-a7b0780053b0" providerId="AD" clId="Web-{A7F88DD9-AFB8-4D7D-9619-24F859CD9420}" dt="2023-08-02T23:47:51.274" v="51"/>
        <pc:sldMkLst>
          <pc:docMk/>
          <pc:sldMk cId="0" sldId="292"/>
        </pc:sldMkLst>
      </pc:sldChg>
      <pc:sldChg chg="del">
        <pc:chgData name="Rawad Maiteh" userId="S::maiteh.r@northeastern.edu::5ece0a08-bdc2-4f34-a539-a7b0780053b0" providerId="AD" clId="Web-{A7F88DD9-AFB8-4D7D-9619-24F859CD9420}" dt="2023-08-02T23:47:53.477" v="52"/>
        <pc:sldMkLst>
          <pc:docMk/>
          <pc:sldMk cId="0" sldId="293"/>
        </pc:sldMkLst>
      </pc:sldChg>
      <pc:sldChg chg="del">
        <pc:chgData name="Rawad Maiteh" userId="S::maiteh.r@northeastern.edu::5ece0a08-bdc2-4f34-a539-a7b0780053b0" providerId="AD" clId="Web-{A7F88DD9-AFB8-4D7D-9619-24F859CD9420}" dt="2023-08-02T23:47:53.883" v="53"/>
        <pc:sldMkLst>
          <pc:docMk/>
          <pc:sldMk cId="0" sldId="294"/>
        </pc:sldMkLst>
      </pc:sldChg>
      <pc:sldChg chg="del">
        <pc:chgData name="Rawad Maiteh" userId="S::maiteh.r@northeastern.edu::5ece0a08-bdc2-4f34-a539-a7b0780053b0" providerId="AD" clId="Web-{A7F88DD9-AFB8-4D7D-9619-24F859CD9420}" dt="2023-08-02T23:47:54.836" v="54"/>
        <pc:sldMkLst>
          <pc:docMk/>
          <pc:sldMk cId="0" sldId="295"/>
        </pc:sldMkLst>
      </pc:sldChg>
      <pc:sldChg chg="del">
        <pc:chgData name="Rawad Maiteh" userId="S::maiteh.r@northeastern.edu::5ece0a08-bdc2-4f34-a539-a7b0780053b0" providerId="AD" clId="Web-{A7F88DD9-AFB8-4D7D-9619-24F859CD9420}" dt="2023-08-02T23:47:55.758" v="55"/>
        <pc:sldMkLst>
          <pc:docMk/>
          <pc:sldMk cId="0" sldId="296"/>
        </pc:sldMkLst>
      </pc:sldChg>
      <pc:sldChg chg="del">
        <pc:chgData name="Rawad Maiteh" userId="S::maiteh.r@northeastern.edu::5ece0a08-bdc2-4f34-a539-a7b0780053b0" providerId="AD" clId="Web-{A7F88DD9-AFB8-4D7D-9619-24F859CD9420}" dt="2023-08-02T23:47:56.758" v="56"/>
        <pc:sldMkLst>
          <pc:docMk/>
          <pc:sldMk cId="0" sldId="297"/>
        </pc:sldMkLst>
      </pc:sldChg>
      <pc:sldChg chg="del">
        <pc:chgData name="Rawad Maiteh" userId="S::maiteh.r@northeastern.edu::5ece0a08-bdc2-4f34-a539-a7b0780053b0" providerId="AD" clId="Web-{A7F88DD9-AFB8-4D7D-9619-24F859CD9420}" dt="2023-08-02T23:47:57.118" v="57"/>
        <pc:sldMkLst>
          <pc:docMk/>
          <pc:sldMk cId="0" sldId="298"/>
        </pc:sldMkLst>
      </pc:sldChg>
      <pc:sldChg chg="del">
        <pc:chgData name="Rawad Maiteh" userId="S::maiteh.r@northeastern.edu::5ece0a08-bdc2-4f34-a539-a7b0780053b0" providerId="AD" clId="Web-{A7F88DD9-AFB8-4D7D-9619-24F859CD9420}" dt="2023-08-02T23:47:57.868" v="58"/>
        <pc:sldMkLst>
          <pc:docMk/>
          <pc:sldMk cId="0" sldId="299"/>
        </pc:sldMkLst>
      </pc:sldChg>
      <pc:sldChg chg="del">
        <pc:chgData name="Rawad Maiteh" userId="S::maiteh.r@northeastern.edu::5ece0a08-bdc2-4f34-a539-a7b0780053b0" providerId="AD" clId="Web-{A7F88DD9-AFB8-4D7D-9619-24F859CD9420}" dt="2023-08-02T23:47:58.586" v="59"/>
        <pc:sldMkLst>
          <pc:docMk/>
          <pc:sldMk cId="0" sldId="300"/>
        </pc:sldMkLst>
      </pc:sldChg>
      <pc:sldChg chg="del">
        <pc:chgData name="Rawad Maiteh" userId="S::maiteh.r@northeastern.edu::5ece0a08-bdc2-4f34-a539-a7b0780053b0" providerId="AD" clId="Web-{A7F88DD9-AFB8-4D7D-9619-24F859CD9420}" dt="2023-08-02T23:48:00.196" v="60"/>
        <pc:sldMkLst>
          <pc:docMk/>
          <pc:sldMk cId="0" sldId="301"/>
        </pc:sldMkLst>
      </pc:sldChg>
      <pc:sldChg chg="del">
        <pc:chgData name="Rawad Maiteh" userId="S::maiteh.r@northeastern.edu::5ece0a08-bdc2-4f34-a539-a7b0780053b0" providerId="AD" clId="Web-{A7F88DD9-AFB8-4D7D-9619-24F859CD9420}" dt="2023-08-02T23:48:02.196" v="61"/>
        <pc:sldMkLst>
          <pc:docMk/>
          <pc:sldMk cId="0" sldId="302"/>
        </pc:sldMkLst>
      </pc:sldChg>
      <pc:sldChg chg="del">
        <pc:chgData name="Rawad Maiteh" userId="S::maiteh.r@northeastern.edu::5ece0a08-bdc2-4f34-a539-a7b0780053b0" providerId="AD" clId="Web-{A7F88DD9-AFB8-4D7D-9619-24F859CD9420}" dt="2023-08-02T23:48:03.102" v="62"/>
        <pc:sldMkLst>
          <pc:docMk/>
          <pc:sldMk cId="0" sldId="303"/>
        </pc:sldMkLst>
      </pc:sldChg>
      <pc:sldChg chg="del">
        <pc:chgData name="Rawad Maiteh" userId="S::maiteh.r@northeastern.edu::5ece0a08-bdc2-4f34-a539-a7b0780053b0" providerId="AD" clId="Web-{A7F88DD9-AFB8-4D7D-9619-24F859CD9420}" dt="2023-08-02T23:48:06.821" v="63"/>
        <pc:sldMkLst>
          <pc:docMk/>
          <pc:sldMk cId="0" sldId="304"/>
        </pc:sldMkLst>
      </pc:sldChg>
      <pc:sldChg chg="del">
        <pc:chgData name="Rawad Maiteh" userId="S::maiteh.r@northeastern.edu::5ece0a08-bdc2-4f34-a539-a7b0780053b0" providerId="AD" clId="Web-{A7F88DD9-AFB8-4D7D-9619-24F859CD9420}" dt="2023-08-02T23:48:07.930" v="64"/>
        <pc:sldMkLst>
          <pc:docMk/>
          <pc:sldMk cId="0" sldId="305"/>
        </pc:sldMkLst>
      </pc:sldChg>
      <pc:sldChg chg="del">
        <pc:chgData name="Rawad Maiteh" userId="S::maiteh.r@northeastern.edu::5ece0a08-bdc2-4f34-a539-a7b0780053b0" providerId="AD" clId="Web-{A7F88DD9-AFB8-4D7D-9619-24F859CD9420}" dt="2023-08-02T23:48:08.337" v="65"/>
        <pc:sldMkLst>
          <pc:docMk/>
          <pc:sldMk cId="0" sldId="306"/>
        </pc:sldMkLst>
      </pc:sldChg>
      <pc:sldChg chg="del">
        <pc:chgData name="Rawad Maiteh" userId="S::maiteh.r@northeastern.edu::5ece0a08-bdc2-4f34-a539-a7b0780053b0" providerId="AD" clId="Web-{A7F88DD9-AFB8-4D7D-9619-24F859CD9420}" dt="2023-08-02T23:48:08.993" v="66"/>
        <pc:sldMkLst>
          <pc:docMk/>
          <pc:sldMk cId="0" sldId="307"/>
        </pc:sldMkLst>
      </pc:sldChg>
      <pc:sldChg chg="del">
        <pc:chgData name="Rawad Maiteh" userId="S::maiteh.r@northeastern.edu::5ece0a08-bdc2-4f34-a539-a7b0780053b0" providerId="AD" clId="Web-{A7F88DD9-AFB8-4D7D-9619-24F859CD9420}" dt="2023-08-02T23:48:13.493" v="67"/>
        <pc:sldMkLst>
          <pc:docMk/>
          <pc:sldMk cId="0" sldId="308"/>
        </pc:sldMkLst>
      </pc:sldChg>
      <pc:sldChg chg="del">
        <pc:chgData name="Rawad Maiteh" userId="S::maiteh.r@northeastern.edu::5ece0a08-bdc2-4f34-a539-a7b0780053b0" providerId="AD" clId="Web-{A7F88DD9-AFB8-4D7D-9619-24F859CD9420}" dt="2023-08-02T23:48:14.634" v="68"/>
        <pc:sldMkLst>
          <pc:docMk/>
          <pc:sldMk cId="0" sldId="309"/>
        </pc:sldMkLst>
      </pc:sldChg>
      <pc:sldChg chg="del">
        <pc:chgData name="Rawad Maiteh" userId="S::maiteh.r@northeastern.edu::5ece0a08-bdc2-4f34-a539-a7b0780053b0" providerId="AD" clId="Web-{A7F88DD9-AFB8-4D7D-9619-24F859CD9420}" dt="2023-08-02T23:48:15.243" v="69"/>
        <pc:sldMkLst>
          <pc:docMk/>
          <pc:sldMk cId="0" sldId="310"/>
        </pc:sldMkLst>
      </pc:sldChg>
      <pc:sldChg chg="del">
        <pc:chgData name="Rawad Maiteh" userId="S::maiteh.r@northeastern.edu::5ece0a08-bdc2-4f34-a539-a7b0780053b0" providerId="AD" clId="Web-{A7F88DD9-AFB8-4D7D-9619-24F859CD9420}" dt="2023-08-02T23:48:16.071" v="70"/>
        <pc:sldMkLst>
          <pc:docMk/>
          <pc:sldMk cId="0" sldId="311"/>
        </pc:sldMkLst>
      </pc:sldChg>
      <pc:sldChg chg="del">
        <pc:chgData name="Rawad Maiteh" userId="S::maiteh.r@northeastern.edu::5ece0a08-bdc2-4f34-a539-a7b0780053b0" providerId="AD" clId="Web-{A7F88DD9-AFB8-4D7D-9619-24F859CD9420}" dt="2023-08-02T23:48:16.431" v="71"/>
        <pc:sldMkLst>
          <pc:docMk/>
          <pc:sldMk cId="0" sldId="312"/>
        </pc:sldMkLst>
      </pc:sldChg>
      <pc:sldChg chg="del">
        <pc:chgData name="Rawad Maiteh" userId="S::maiteh.r@northeastern.edu::5ece0a08-bdc2-4f34-a539-a7b0780053b0" providerId="AD" clId="Web-{A7F88DD9-AFB8-4D7D-9619-24F859CD9420}" dt="2023-08-02T23:48:17.087" v="72"/>
        <pc:sldMkLst>
          <pc:docMk/>
          <pc:sldMk cId="0" sldId="313"/>
        </pc:sldMkLst>
      </pc:sldChg>
      <pc:sldChg chg="del">
        <pc:chgData name="Rawad Maiteh" userId="S::maiteh.r@northeastern.edu::5ece0a08-bdc2-4f34-a539-a7b0780053b0" providerId="AD" clId="Web-{A7F88DD9-AFB8-4D7D-9619-24F859CD9420}" dt="2023-08-02T23:48:19.212" v="73"/>
        <pc:sldMkLst>
          <pc:docMk/>
          <pc:sldMk cId="0" sldId="314"/>
        </pc:sldMkLst>
      </pc:sldChg>
      <pc:sldChg chg="del">
        <pc:chgData name="Rawad Maiteh" userId="S::maiteh.r@northeastern.edu::5ece0a08-bdc2-4f34-a539-a7b0780053b0" providerId="AD" clId="Web-{A7F88DD9-AFB8-4D7D-9619-24F859CD9420}" dt="2023-08-02T23:48:20.071" v="74"/>
        <pc:sldMkLst>
          <pc:docMk/>
          <pc:sldMk cId="0" sldId="315"/>
        </pc:sldMkLst>
      </pc:sldChg>
      <pc:sldChg chg="del">
        <pc:chgData name="Rawad Maiteh" userId="S::maiteh.r@northeastern.edu::5ece0a08-bdc2-4f34-a539-a7b0780053b0" providerId="AD" clId="Web-{A7F88DD9-AFB8-4D7D-9619-24F859CD9420}" dt="2023-08-02T23:48:20.493" v="75"/>
        <pc:sldMkLst>
          <pc:docMk/>
          <pc:sldMk cId="0" sldId="316"/>
        </pc:sldMkLst>
      </pc:sldChg>
      <pc:sldChg chg="del">
        <pc:chgData name="Rawad Maiteh" userId="S::maiteh.r@northeastern.edu::5ece0a08-bdc2-4f34-a539-a7b0780053b0" providerId="AD" clId="Web-{A7F88DD9-AFB8-4D7D-9619-24F859CD9420}" dt="2023-08-02T23:48:21.446" v="76"/>
        <pc:sldMkLst>
          <pc:docMk/>
          <pc:sldMk cId="0" sldId="317"/>
        </pc:sldMkLst>
      </pc:sldChg>
      <pc:sldChg chg="del">
        <pc:chgData name="Rawad Maiteh" userId="S::maiteh.r@northeastern.edu::5ece0a08-bdc2-4f34-a539-a7b0780053b0" providerId="AD" clId="Web-{A7F88DD9-AFB8-4D7D-9619-24F859CD9420}" dt="2023-08-02T23:48:24.931" v="77"/>
        <pc:sldMkLst>
          <pc:docMk/>
          <pc:sldMk cId="0" sldId="318"/>
        </pc:sldMkLst>
      </pc:sldChg>
      <pc:sldChg chg="delSp modSp delAnim">
        <pc:chgData name="Rawad Maiteh" userId="S::maiteh.r@northeastern.edu::5ece0a08-bdc2-4f34-a539-a7b0780053b0" providerId="AD" clId="Web-{A7F88DD9-AFB8-4D7D-9619-24F859CD9420}" dt="2023-08-02T23:49:27.980" v="86" actId="20577"/>
        <pc:sldMkLst>
          <pc:docMk/>
          <pc:sldMk cId="0" sldId="319"/>
        </pc:sldMkLst>
        <pc:spChg chg="mod">
          <ac:chgData name="Rawad Maiteh" userId="S::maiteh.r@northeastern.edu::5ece0a08-bdc2-4f34-a539-a7b0780053b0" providerId="AD" clId="Web-{A7F88DD9-AFB8-4D7D-9619-24F859CD9420}" dt="2023-08-02T23:49:27.980" v="86" actId="20577"/>
          <ac:spMkLst>
            <pc:docMk/>
            <pc:sldMk cId="0" sldId="319"/>
            <ac:spMk id="2108" creationId="{00000000-0000-0000-0000-000000000000}"/>
          </ac:spMkLst>
        </pc:spChg>
        <pc:spChg chg="del">
          <ac:chgData name="Rawad Maiteh" userId="S::maiteh.r@northeastern.edu::5ece0a08-bdc2-4f34-a539-a7b0780053b0" providerId="AD" clId="Web-{A7F88DD9-AFB8-4D7D-9619-24F859CD9420}" dt="2023-08-02T23:48:52.135" v="82"/>
          <ac:spMkLst>
            <pc:docMk/>
            <pc:sldMk cId="0" sldId="319"/>
            <ac:spMk id="2110" creationId="{00000000-0000-0000-0000-000000000000}"/>
          </ac:spMkLst>
        </pc:spChg>
        <pc:spChg chg="del">
          <ac:chgData name="Rawad Maiteh" userId="S::maiteh.r@northeastern.edu::5ece0a08-bdc2-4f34-a539-a7b0780053b0" providerId="AD" clId="Web-{A7F88DD9-AFB8-4D7D-9619-24F859CD9420}" dt="2023-08-02T23:48:44.635" v="81"/>
          <ac:spMkLst>
            <pc:docMk/>
            <pc:sldMk cId="0" sldId="319"/>
            <ac:spMk id="2111" creationId="{00000000-0000-0000-0000-000000000000}"/>
          </ac:spMkLst>
        </pc:spChg>
        <pc:grpChg chg="del">
          <ac:chgData name="Rawad Maiteh" userId="S::maiteh.r@northeastern.edu::5ece0a08-bdc2-4f34-a539-a7b0780053b0" providerId="AD" clId="Web-{A7F88DD9-AFB8-4D7D-9619-24F859CD9420}" dt="2023-08-02T23:48:40.697" v="80"/>
          <ac:grpSpMkLst>
            <pc:docMk/>
            <pc:sldMk cId="0" sldId="319"/>
            <ac:grpSpMk id="2112" creationId="{00000000-0000-0000-0000-000000000000}"/>
          </ac:grpSpMkLst>
        </pc:grpChg>
        <pc:grpChg chg="del">
          <ac:chgData name="Rawad Maiteh" userId="S::maiteh.r@northeastern.edu::5ece0a08-bdc2-4f34-a539-a7b0780053b0" providerId="AD" clId="Web-{A7F88DD9-AFB8-4D7D-9619-24F859CD9420}" dt="2023-08-02T23:48:39.760" v="79"/>
          <ac:grpSpMkLst>
            <pc:docMk/>
            <pc:sldMk cId="0" sldId="319"/>
            <ac:grpSpMk id="2117" creationId="{00000000-0000-0000-0000-000000000000}"/>
          </ac:grpSpMkLst>
        </pc:grpChg>
        <pc:grpChg chg="del">
          <ac:chgData name="Rawad Maiteh" userId="S::maiteh.r@northeastern.edu::5ece0a08-bdc2-4f34-a539-a7b0780053b0" providerId="AD" clId="Web-{A7F88DD9-AFB8-4D7D-9619-24F859CD9420}" dt="2023-08-02T23:48:38.791" v="78"/>
          <ac:grpSpMkLst>
            <pc:docMk/>
            <pc:sldMk cId="0" sldId="319"/>
            <ac:grpSpMk id="2122" creationId="{00000000-0000-0000-0000-000000000000}"/>
          </ac:grpSpMkLst>
        </pc:grpChg>
      </pc:sldChg>
      <pc:sldChg chg="del">
        <pc:chgData name="Rawad Maiteh" userId="S::maiteh.r@northeastern.edu::5ece0a08-bdc2-4f34-a539-a7b0780053b0" providerId="AD" clId="Web-{A7F88DD9-AFB8-4D7D-9619-24F859CD9420}" dt="2023-08-02T23:47:21.491" v="30"/>
        <pc:sldMkLst>
          <pc:docMk/>
          <pc:sldMk cId="3990426896" sldId="323"/>
        </pc:sldMkLst>
      </pc:sldChg>
      <pc:sldChg chg="del">
        <pc:chgData name="Rawad Maiteh" userId="S::maiteh.r@northeastern.edu::5ece0a08-bdc2-4f34-a539-a7b0780053b0" providerId="AD" clId="Web-{A7F88DD9-AFB8-4D7D-9619-24F859CD9420}" dt="2023-08-02T23:43:40.797" v="23"/>
        <pc:sldMkLst>
          <pc:docMk/>
          <pc:sldMk cId="85069534" sldId="370"/>
        </pc:sldMkLst>
      </pc:sldChg>
      <pc:sldChg chg="del">
        <pc:chgData name="Rawad Maiteh" userId="S::maiteh.r@northeastern.edu::5ece0a08-bdc2-4f34-a539-a7b0780053b0" providerId="AD" clId="Web-{A7F88DD9-AFB8-4D7D-9619-24F859CD9420}" dt="2023-08-03T00:14:34.655" v="118"/>
        <pc:sldMkLst>
          <pc:docMk/>
          <pc:sldMk cId="241844952" sldId="375"/>
        </pc:sldMkLst>
      </pc:sldChg>
      <pc:sldChg chg="del">
        <pc:chgData name="Rawad Maiteh" userId="S::maiteh.r@northeastern.edu::5ece0a08-bdc2-4f34-a539-a7b0780053b0" providerId="AD" clId="Web-{A7F88DD9-AFB8-4D7D-9619-24F859CD9420}" dt="2023-08-02T23:47:31.960" v="37"/>
        <pc:sldMkLst>
          <pc:docMk/>
          <pc:sldMk cId="3107428589" sldId="377"/>
        </pc:sldMkLst>
      </pc:sldChg>
      <pc:sldChg chg="modSp">
        <pc:chgData name="Rawad Maiteh" userId="S::maiteh.r@northeastern.edu::5ece0a08-bdc2-4f34-a539-a7b0780053b0" providerId="AD" clId="Web-{A7F88DD9-AFB8-4D7D-9619-24F859CD9420}" dt="2023-08-03T00:13:11.574" v="99" actId="20577"/>
        <pc:sldMkLst>
          <pc:docMk/>
          <pc:sldMk cId="3996588213" sldId="380"/>
        </pc:sldMkLst>
        <pc:spChg chg="mod">
          <ac:chgData name="Rawad Maiteh" userId="S::maiteh.r@northeastern.edu::5ece0a08-bdc2-4f34-a539-a7b0780053b0" providerId="AD" clId="Web-{A7F88DD9-AFB8-4D7D-9619-24F859CD9420}" dt="2023-08-03T00:13:11.574" v="99" actId="20577"/>
          <ac:spMkLst>
            <pc:docMk/>
            <pc:sldMk cId="3996588213" sldId="380"/>
            <ac:spMk id="944" creationId="{00000000-0000-0000-0000-000000000000}"/>
          </ac:spMkLst>
        </pc:spChg>
      </pc:sldChg>
      <pc:sldChg chg="del">
        <pc:chgData name="Rawad Maiteh" userId="S::maiteh.r@northeastern.edu::5ece0a08-bdc2-4f34-a539-a7b0780053b0" providerId="AD" clId="Web-{A7F88DD9-AFB8-4D7D-9619-24F859CD9420}" dt="2023-08-03T00:13:15.027" v="100"/>
        <pc:sldMkLst>
          <pc:docMk/>
          <pc:sldMk cId="171638493" sldId="388"/>
        </pc:sldMkLst>
      </pc:sldChg>
      <pc:sldChg chg="del">
        <pc:chgData name="Rawad Maiteh" userId="S::maiteh.r@northeastern.edu::5ece0a08-bdc2-4f34-a539-a7b0780053b0" providerId="AD" clId="Web-{A7F88DD9-AFB8-4D7D-9619-24F859CD9420}" dt="2023-08-03T00:14:01.435" v="111"/>
        <pc:sldMkLst>
          <pc:docMk/>
          <pc:sldMk cId="4085862682" sldId="390"/>
        </pc:sldMkLst>
      </pc:sldChg>
      <pc:sldChg chg="del">
        <pc:chgData name="Rawad Maiteh" userId="S::maiteh.r@northeastern.edu::5ece0a08-bdc2-4f34-a539-a7b0780053b0" providerId="AD" clId="Web-{A7F88DD9-AFB8-4D7D-9619-24F859CD9420}" dt="2023-08-03T00:12:04.588" v="89"/>
        <pc:sldMkLst>
          <pc:docMk/>
          <pc:sldMk cId="3333136613" sldId="391"/>
        </pc:sldMkLst>
      </pc:sldChg>
      <pc:sldChg chg="modSp">
        <pc:chgData name="Rawad Maiteh" userId="S::maiteh.r@northeastern.edu::5ece0a08-bdc2-4f34-a539-a7b0780053b0" providerId="AD" clId="Web-{A7F88DD9-AFB8-4D7D-9619-24F859CD9420}" dt="2023-08-03T00:12:01.478" v="88" actId="20577"/>
        <pc:sldMkLst>
          <pc:docMk/>
          <pc:sldMk cId="2980169366" sldId="392"/>
        </pc:sldMkLst>
        <pc:spChg chg="mod">
          <ac:chgData name="Rawad Maiteh" userId="S::maiteh.r@northeastern.edu::5ece0a08-bdc2-4f34-a539-a7b0780053b0" providerId="AD" clId="Web-{A7F88DD9-AFB8-4D7D-9619-24F859CD9420}" dt="2023-08-03T00:12:01.478" v="88" actId="20577"/>
          <ac:spMkLst>
            <pc:docMk/>
            <pc:sldMk cId="2980169366" sldId="392"/>
            <ac:spMk id="573" creationId="{00000000-0000-0000-0000-000000000000}"/>
          </ac:spMkLst>
        </pc:spChg>
      </pc:sldChg>
      <pc:sldChg chg="del">
        <pc:chgData name="Rawad Maiteh" userId="S::maiteh.r@northeastern.edu::5ece0a08-bdc2-4f34-a539-a7b0780053b0" providerId="AD" clId="Web-{A7F88DD9-AFB8-4D7D-9619-24F859CD9420}" dt="2023-08-03T00:12:22.776" v="93"/>
        <pc:sldMkLst>
          <pc:docMk/>
          <pc:sldMk cId="4191189261" sldId="393"/>
        </pc:sldMkLst>
      </pc:sldChg>
      <pc:sldChg chg="addSp modSp">
        <pc:chgData name="Rawad Maiteh" userId="S::maiteh.r@northeastern.edu::5ece0a08-bdc2-4f34-a539-a7b0780053b0" providerId="AD" clId="Web-{A7F88DD9-AFB8-4D7D-9619-24F859CD9420}" dt="2023-08-03T00:13:58.482" v="110" actId="1076"/>
        <pc:sldMkLst>
          <pc:docMk/>
          <pc:sldMk cId="3942107663" sldId="394"/>
        </pc:sldMkLst>
        <pc:spChg chg="mod">
          <ac:chgData name="Rawad Maiteh" userId="S::maiteh.r@northeastern.edu::5ece0a08-bdc2-4f34-a539-a7b0780053b0" providerId="AD" clId="Web-{A7F88DD9-AFB8-4D7D-9619-24F859CD9420}" dt="2023-08-03T00:13:28.497" v="102" actId="20577"/>
          <ac:spMkLst>
            <pc:docMk/>
            <pc:sldMk cId="3942107663" sldId="394"/>
            <ac:spMk id="451" creationId="{00000000-0000-0000-0000-000000000000}"/>
          </ac:spMkLst>
        </pc:spChg>
        <pc:picChg chg="add mod">
          <ac:chgData name="Rawad Maiteh" userId="S::maiteh.r@northeastern.edu::5ece0a08-bdc2-4f34-a539-a7b0780053b0" providerId="AD" clId="Web-{A7F88DD9-AFB8-4D7D-9619-24F859CD9420}" dt="2023-08-03T00:13:56.591" v="109" actId="1076"/>
          <ac:picMkLst>
            <pc:docMk/>
            <pc:sldMk cId="3942107663" sldId="394"/>
            <ac:picMk id="4" creationId="{FA495457-846E-D47E-F7F8-FED82868B6B1}"/>
          </ac:picMkLst>
        </pc:picChg>
        <pc:picChg chg="add mod">
          <ac:chgData name="Rawad Maiteh" userId="S::maiteh.r@northeastern.edu::5ece0a08-bdc2-4f34-a539-a7b0780053b0" providerId="AD" clId="Web-{A7F88DD9-AFB8-4D7D-9619-24F859CD9420}" dt="2023-08-03T00:13:58.482" v="110" actId="1076"/>
          <ac:picMkLst>
            <pc:docMk/>
            <pc:sldMk cId="3942107663" sldId="394"/>
            <ac:picMk id="6" creationId="{CA45B8B4-5B71-B252-E6C4-AE02E2C5849D}"/>
          </ac:picMkLst>
        </pc:picChg>
      </pc:sldChg>
      <pc:sldChg chg="addSp delSp modSp add ord replId addAnim delAnim">
        <pc:chgData name="Rawad Maiteh" userId="S::maiteh.r@northeastern.edu::5ece0a08-bdc2-4f34-a539-a7b0780053b0" providerId="AD" clId="Web-{A7F88DD9-AFB8-4D7D-9619-24F859CD9420}" dt="2023-08-02T23:43:20.327" v="22" actId="1076"/>
        <pc:sldMkLst>
          <pc:docMk/>
          <pc:sldMk cId="1311294427" sldId="396"/>
        </pc:sldMkLst>
        <pc:spChg chg="mod">
          <ac:chgData name="Rawad Maiteh" userId="S::maiteh.r@northeastern.edu::5ece0a08-bdc2-4f34-a539-a7b0780053b0" providerId="AD" clId="Web-{A7F88DD9-AFB8-4D7D-9619-24F859CD9420}" dt="2023-08-02T23:42:42.638" v="14" actId="1076"/>
          <ac:spMkLst>
            <pc:docMk/>
            <pc:sldMk cId="1311294427" sldId="396"/>
            <ac:spMk id="579" creationId="{00000000-0000-0000-0000-000000000000}"/>
          </ac:spMkLst>
        </pc:spChg>
        <pc:spChg chg="del mod">
          <ac:chgData name="Rawad Maiteh" userId="S::maiteh.r@northeastern.edu::5ece0a08-bdc2-4f34-a539-a7b0780053b0" providerId="AD" clId="Web-{A7F88DD9-AFB8-4D7D-9619-24F859CD9420}" dt="2023-08-02T23:41:32.417" v="5"/>
          <ac:spMkLst>
            <pc:docMk/>
            <pc:sldMk cId="1311294427" sldId="396"/>
            <ac:spMk id="580" creationId="{00000000-0000-0000-0000-000000000000}"/>
          </ac:spMkLst>
        </pc:spChg>
        <pc:grpChg chg="add del mod">
          <ac:chgData name="Rawad Maiteh" userId="S::maiteh.r@northeastern.edu::5ece0a08-bdc2-4f34-a539-a7b0780053b0" providerId="AD" clId="Web-{A7F88DD9-AFB8-4D7D-9619-24F859CD9420}" dt="2023-08-02T23:43:10.124" v="19" actId="1076"/>
          <ac:grpSpMkLst>
            <pc:docMk/>
            <pc:sldMk cId="1311294427" sldId="396"/>
            <ac:grpSpMk id="581" creationId="{00000000-0000-0000-0000-000000000000}"/>
          </ac:grpSpMkLst>
        </pc:grpChg>
        <pc:picChg chg="add mod">
          <ac:chgData name="Rawad Maiteh" userId="S::maiteh.r@northeastern.edu::5ece0a08-bdc2-4f34-a539-a7b0780053b0" providerId="AD" clId="Web-{A7F88DD9-AFB8-4D7D-9619-24F859CD9420}" dt="2023-08-02T23:43:20.327" v="22" actId="1076"/>
          <ac:picMkLst>
            <pc:docMk/>
            <pc:sldMk cId="1311294427" sldId="396"/>
            <ac:picMk id="3" creationId="{140EC011-E564-602E-A5BF-D3C62B311146}"/>
          </ac:picMkLst>
        </pc:picChg>
      </pc:sldChg>
    </pc:docChg>
  </pc:docChgLst>
  <pc:docChgLst>
    <pc:chgData name="Dev Shah" userId="S::shah.dev1@northeastern.edu::474f58aa-89b6-40d8-b674-8916782473dc" providerId="AD" clId="Web-{F37A1814-DEA4-83AC-FC26-FE8FD8D90AF8}"/>
    <pc:docChg chg="modSld">
      <pc:chgData name="Dev Shah" userId="S::shah.dev1@northeastern.edu::474f58aa-89b6-40d8-b674-8916782473dc" providerId="AD" clId="Web-{F37A1814-DEA4-83AC-FC26-FE8FD8D90AF8}" dt="2023-08-14T20:43:02.496" v="173" actId="20577"/>
      <pc:docMkLst>
        <pc:docMk/>
      </pc:docMkLst>
      <pc:sldChg chg="modSp">
        <pc:chgData name="Dev Shah" userId="S::shah.dev1@northeastern.edu::474f58aa-89b6-40d8-b674-8916782473dc" providerId="AD" clId="Web-{F37A1814-DEA4-83AC-FC26-FE8FD8D90AF8}" dt="2023-08-14T20:38:11.434" v="131" actId="20577"/>
        <pc:sldMkLst>
          <pc:docMk/>
          <pc:sldMk cId="0" sldId="287"/>
        </pc:sldMkLst>
        <pc:spChg chg="mod">
          <ac:chgData name="Dev Shah" userId="S::shah.dev1@northeastern.edu::474f58aa-89b6-40d8-b674-8916782473dc" providerId="AD" clId="Web-{F37A1814-DEA4-83AC-FC26-FE8FD8D90AF8}" dt="2023-08-14T20:38:11.434" v="131" actId="20577"/>
          <ac:spMkLst>
            <pc:docMk/>
            <pc:sldMk cId="0" sldId="287"/>
            <ac:spMk id="6" creationId="{D5562B61-72EB-DA0E-3C86-F4338EC13D11}"/>
          </ac:spMkLst>
        </pc:spChg>
      </pc:sldChg>
      <pc:sldChg chg="modSp">
        <pc:chgData name="Dev Shah" userId="S::shah.dev1@northeastern.edu::474f58aa-89b6-40d8-b674-8916782473dc" providerId="AD" clId="Web-{F37A1814-DEA4-83AC-FC26-FE8FD8D90AF8}" dt="2023-08-14T20:38:42.670" v="133" actId="20577"/>
        <pc:sldMkLst>
          <pc:docMk/>
          <pc:sldMk cId="1801238477" sldId="366"/>
        </pc:sldMkLst>
        <pc:spChg chg="mod">
          <ac:chgData name="Dev Shah" userId="S::shah.dev1@northeastern.edu::474f58aa-89b6-40d8-b674-8916782473dc" providerId="AD" clId="Web-{F37A1814-DEA4-83AC-FC26-FE8FD8D90AF8}" dt="2023-08-14T20:38:42.670" v="133" actId="20577"/>
          <ac:spMkLst>
            <pc:docMk/>
            <pc:sldMk cId="1801238477" sldId="366"/>
            <ac:spMk id="622" creationId="{00000000-0000-0000-0000-000000000000}"/>
          </ac:spMkLst>
        </pc:spChg>
      </pc:sldChg>
      <pc:sldChg chg="modSp">
        <pc:chgData name="Dev Shah" userId="S::shah.dev1@northeastern.edu::474f58aa-89b6-40d8-b674-8916782473dc" providerId="AD" clId="Web-{F37A1814-DEA4-83AC-FC26-FE8FD8D90AF8}" dt="2023-08-14T20:19:35.780" v="96" actId="20577"/>
        <pc:sldMkLst>
          <pc:docMk/>
          <pc:sldMk cId="4012722563" sldId="374"/>
        </pc:sldMkLst>
        <pc:spChg chg="mod">
          <ac:chgData name="Dev Shah" userId="S::shah.dev1@northeastern.edu::474f58aa-89b6-40d8-b674-8916782473dc" providerId="AD" clId="Web-{F37A1814-DEA4-83AC-FC26-FE8FD8D90AF8}" dt="2023-08-14T20:19:35.780" v="96" actId="20577"/>
          <ac:spMkLst>
            <pc:docMk/>
            <pc:sldMk cId="4012722563" sldId="374"/>
            <ac:spMk id="2" creationId="{39EE827D-429F-A439-0F80-A4569DF1BDDA}"/>
          </ac:spMkLst>
        </pc:spChg>
      </pc:sldChg>
      <pc:sldChg chg="addSp delSp modSp addAnim delAnim">
        <pc:chgData name="Dev Shah" userId="S::shah.dev1@northeastern.edu::474f58aa-89b6-40d8-b674-8916782473dc" providerId="AD" clId="Web-{F37A1814-DEA4-83AC-FC26-FE8FD8D90AF8}" dt="2023-08-14T20:43:02.496" v="173" actId="20577"/>
        <pc:sldMkLst>
          <pc:docMk/>
          <pc:sldMk cId="3942107663" sldId="394"/>
        </pc:sldMkLst>
        <pc:spChg chg="mod">
          <ac:chgData name="Dev Shah" userId="S::shah.dev1@northeastern.edu::474f58aa-89b6-40d8-b674-8916782473dc" providerId="AD" clId="Web-{F37A1814-DEA4-83AC-FC26-FE8FD8D90AF8}" dt="2023-08-14T20:43:02.496" v="173" actId="20577"/>
          <ac:spMkLst>
            <pc:docMk/>
            <pc:sldMk cId="3942107663" sldId="394"/>
            <ac:spMk id="2" creationId="{921060C0-24D5-F0CF-CFDE-6004ABAB2B03}"/>
          </ac:spMkLst>
        </pc:spChg>
        <pc:spChg chg="mod">
          <ac:chgData name="Dev Shah" userId="S::shah.dev1@northeastern.edu::474f58aa-89b6-40d8-b674-8916782473dc" providerId="AD" clId="Web-{F37A1814-DEA4-83AC-FC26-FE8FD8D90AF8}" dt="2023-08-14T20:36:19.365" v="122" actId="20577"/>
          <ac:spMkLst>
            <pc:docMk/>
            <pc:sldMk cId="3942107663" sldId="394"/>
            <ac:spMk id="4" creationId="{2C644DC2-9ABC-7C39-9F75-0196093E4C82}"/>
          </ac:spMkLst>
        </pc:spChg>
        <pc:picChg chg="del">
          <ac:chgData name="Dev Shah" userId="S::shah.dev1@northeastern.edu::474f58aa-89b6-40d8-b674-8916782473dc" providerId="AD" clId="Web-{F37A1814-DEA4-83AC-FC26-FE8FD8D90AF8}" dt="2023-08-14T19:18:05.593" v="0"/>
          <ac:picMkLst>
            <pc:docMk/>
            <pc:sldMk cId="3942107663" sldId="394"/>
            <ac:picMk id="3" creationId="{A475B95D-57EF-8F8D-11F8-3BA577E8E84B}"/>
          </ac:picMkLst>
        </pc:picChg>
        <pc:picChg chg="add del mod">
          <ac:chgData name="Dev Shah" userId="S::shah.dev1@northeastern.edu::474f58aa-89b6-40d8-b674-8916782473dc" providerId="AD" clId="Web-{F37A1814-DEA4-83AC-FC26-FE8FD8D90AF8}" dt="2023-08-14T20:08:40.994" v="10"/>
          <ac:picMkLst>
            <pc:docMk/>
            <pc:sldMk cId="3942107663" sldId="394"/>
            <ac:picMk id="3" creationId="{D4BC542D-CE6E-198D-9041-4C09F3215D54}"/>
          </ac:picMkLst>
        </pc:picChg>
        <pc:picChg chg="add del mod">
          <ac:chgData name="Dev Shah" userId="S::shah.dev1@northeastern.edu::474f58aa-89b6-40d8-b674-8916782473dc" providerId="AD" clId="Web-{F37A1814-DEA4-83AC-FC26-FE8FD8D90AF8}" dt="2023-08-14T19:58:31.040" v="4"/>
          <ac:picMkLst>
            <pc:docMk/>
            <pc:sldMk cId="3942107663" sldId="394"/>
            <ac:picMk id="5" creationId="{9F842F27-22CC-7D2D-A41F-487C73F5ED22}"/>
          </ac:picMkLst>
        </pc:picChg>
        <pc:picChg chg="add del mod">
          <ac:chgData name="Dev Shah" userId="S::shah.dev1@northeastern.edu::474f58aa-89b6-40d8-b674-8916782473dc" providerId="AD" clId="Web-{F37A1814-DEA4-83AC-FC26-FE8FD8D90AF8}" dt="2023-08-14T20:31:29.568" v="104"/>
          <ac:picMkLst>
            <pc:docMk/>
            <pc:sldMk cId="3942107663" sldId="394"/>
            <ac:picMk id="6" creationId="{7B7806D4-1473-341F-FC99-A6409B9E2D67}"/>
          </ac:picMkLst>
        </pc:picChg>
        <pc:picChg chg="add mod">
          <ac:chgData name="Dev Shah" userId="S::shah.dev1@northeastern.edu::474f58aa-89b6-40d8-b674-8916782473dc" providerId="AD" clId="Web-{F37A1814-DEA4-83AC-FC26-FE8FD8D90AF8}" dt="2023-08-14T20:34:39.172" v="108" actId="1076"/>
          <ac:picMkLst>
            <pc:docMk/>
            <pc:sldMk cId="3942107663" sldId="394"/>
            <ac:picMk id="7" creationId="{B99FD32F-B4FF-26FB-50EF-560118E90286}"/>
          </ac:picMkLst>
        </pc:picChg>
      </pc:sldChg>
    </pc:docChg>
  </pc:docChgLst>
  <pc:docChgLst>
    <pc:chgData name="Dev Shah" userId="S::shah.dev1@northeastern.edu::474f58aa-89b6-40d8-b674-8916782473dc" providerId="AD" clId="Web-{7D359401-F8BC-C05D-2D95-086B5BAB24A5}"/>
    <pc:docChg chg="addSld delSld modSld sldOrd">
      <pc:chgData name="Dev Shah" userId="S::shah.dev1@northeastern.edu::474f58aa-89b6-40d8-b674-8916782473dc" providerId="AD" clId="Web-{7D359401-F8BC-C05D-2D95-086B5BAB24A5}" dt="2023-08-02T15:40:07.167" v="223"/>
      <pc:docMkLst>
        <pc:docMk/>
      </pc:docMkLst>
      <pc:sldChg chg="addSp delSp modSp ord delAnim">
        <pc:chgData name="Dev Shah" userId="S::shah.dev1@northeastern.edu::474f58aa-89b6-40d8-b674-8916782473dc" providerId="AD" clId="Web-{7D359401-F8BC-C05D-2D95-086B5BAB24A5}" dt="2023-08-02T15:28:19.259" v="66" actId="1076"/>
        <pc:sldMkLst>
          <pc:docMk/>
          <pc:sldMk cId="0" sldId="263"/>
        </pc:sldMkLst>
        <pc:spChg chg="add del mod">
          <ac:chgData name="Dev Shah" userId="S::shah.dev1@northeastern.edu::474f58aa-89b6-40d8-b674-8916782473dc" providerId="AD" clId="Web-{7D359401-F8BC-C05D-2D95-086B5BAB24A5}" dt="2023-08-02T15:27:13.085" v="45"/>
          <ac:spMkLst>
            <pc:docMk/>
            <pc:sldMk cId="0" sldId="263"/>
            <ac:spMk id="3" creationId="{1B7C451B-F74A-920C-3C89-19A73B99DFF7}"/>
          </ac:spMkLst>
        </pc:spChg>
        <pc:spChg chg="add del mod">
          <ac:chgData name="Dev Shah" userId="S::shah.dev1@northeastern.edu::474f58aa-89b6-40d8-b674-8916782473dc" providerId="AD" clId="Web-{7D359401-F8BC-C05D-2D95-086B5BAB24A5}" dt="2023-08-02T15:27:08.257" v="40"/>
          <ac:spMkLst>
            <pc:docMk/>
            <pc:sldMk cId="0" sldId="263"/>
            <ac:spMk id="5" creationId="{D46DD671-22BA-9B14-80A6-494E115E9141}"/>
          </ac:spMkLst>
        </pc:spChg>
        <pc:spChg chg="add del mod">
          <ac:chgData name="Dev Shah" userId="S::shah.dev1@northeastern.edu::474f58aa-89b6-40d8-b674-8916782473dc" providerId="AD" clId="Web-{7D359401-F8BC-C05D-2D95-086B5BAB24A5}" dt="2023-08-02T15:27:13.085" v="44"/>
          <ac:spMkLst>
            <pc:docMk/>
            <pc:sldMk cId="0" sldId="263"/>
            <ac:spMk id="7" creationId="{11CF8833-82A6-1903-0B4C-2B1769232DB4}"/>
          </ac:spMkLst>
        </pc:spChg>
        <pc:spChg chg="add del mod">
          <ac:chgData name="Dev Shah" userId="S::shah.dev1@northeastern.edu::474f58aa-89b6-40d8-b674-8916782473dc" providerId="AD" clId="Web-{7D359401-F8BC-C05D-2D95-086B5BAB24A5}" dt="2023-08-02T15:27:13.085" v="43"/>
          <ac:spMkLst>
            <pc:docMk/>
            <pc:sldMk cId="0" sldId="263"/>
            <ac:spMk id="9" creationId="{996A9B17-FA83-FA90-65EE-138263EFD179}"/>
          </ac:spMkLst>
        </pc:spChg>
        <pc:spChg chg="add del mod">
          <ac:chgData name="Dev Shah" userId="S::shah.dev1@northeastern.edu::474f58aa-89b6-40d8-b674-8916782473dc" providerId="AD" clId="Web-{7D359401-F8BC-C05D-2D95-086B5BAB24A5}" dt="2023-08-02T15:27:13.085" v="42"/>
          <ac:spMkLst>
            <pc:docMk/>
            <pc:sldMk cId="0" sldId="263"/>
            <ac:spMk id="11" creationId="{6132D392-A2EC-662D-1C4C-B6BD5F5DB8A4}"/>
          </ac:spMkLst>
        </pc:spChg>
        <pc:spChg chg="add del mod">
          <ac:chgData name="Dev Shah" userId="S::shah.dev1@northeastern.edu::474f58aa-89b6-40d8-b674-8916782473dc" providerId="AD" clId="Web-{7D359401-F8BC-C05D-2D95-086B5BAB24A5}" dt="2023-08-02T15:27:16.851" v="54"/>
          <ac:spMkLst>
            <pc:docMk/>
            <pc:sldMk cId="0" sldId="263"/>
            <ac:spMk id="13" creationId="{0136CB35-F950-C9B3-C21F-E1A59BBE15EE}"/>
          </ac:spMkLst>
        </pc:spChg>
        <pc:spChg chg="add del mod">
          <ac:chgData name="Dev Shah" userId="S::shah.dev1@northeastern.edu::474f58aa-89b6-40d8-b674-8916782473dc" providerId="AD" clId="Web-{7D359401-F8BC-C05D-2D95-086B5BAB24A5}" dt="2023-08-02T15:27:16.851" v="53"/>
          <ac:spMkLst>
            <pc:docMk/>
            <pc:sldMk cId="0" sldId="263"/>
            <ac:spMk id="15" creationId="{C7889469-1E36-3AF1-D4BF-B96A591F7280}"/>
          </ac:spMkLst>
        </pc:spChg>
        <pc:spChg chg="add del mod">
          <ac:chgData name="Dev Shah" userId="S::shah.dev1@northeastern.edu::474f58aa-89b6-40d8-b674-8916782473dc" providerId="AD" clId="Web-{7D359401-F8BC-C05D-2D95-086B5BAB24A5}" dt="2023-08-02T15:27:16.851" v="52"/>
          <ac:spMkLst>
            <pc:docMk/>
            <pc:sldMk cId="0" sldId="263"/>
            <ac:spMk id="17" creationId="{35163AF5-E335-EAF1-75DF-A0B553980F62}"/>
          </ac:spMkLst>
        </pc:spChg>
        <pc:spChg chg="add del mod">
          <ac:chgData name="Dev Shah" userId="S::shah.dev1@northeastern.edu::474f58aa-89b6-40d8-b674-8916782473dc" providerId="AD" clId="Web-{7D359401-F8BC-C05D-2D95-086B5BAB24A5}" dt="2023-08-02T15:27:06.991" v="39"/>
          <ac:spMkLst>
            <pc:docMk/>
            <pc:sldMk cId="0" sldId="263"/>
            <ac:spMk id="19" creationId="{99AB103C-AEE4-86B0-E975-9E744C173EC0}"/>
          </ac:spMkLst>
        </pc:spChg>
        <pc:spChg chg="add del mod">
          <ac:chgData name="Dev Shah" userId="S::shah.dev1@northeastern.edu::474f58aa-89b6-40d8-b674-8916782473dc" providerId="AD" clId="Web-{7D359401-F8BC-C05D-2D95-086B5BAB24A5}" dt="2023-08-02T15:27:05.507" v="38"/>
          <ac:spMkLst>
            <pc:docMk/>
            <pc:sldMk cId="0" sldId="263"/>
            <ac:spMk id="21" creationId="{A3D8897C-935E-D6E5-0291-E0F40DBB6293}"/>
          </ac:spMkLst>
        </pc:spChg>
        <pc:spChg chg="add del mod">
          <ac:chgData name="Dev Shah" userId="S::shah.dev1@northeastern.edu::474f58aa-89b6-40d8-b674-8916782473dc" providerId="AD" clId="Web-{7D359401-F8BC-C05D-2D95-086B5BAB24A5}" dt="2023-08-02T15:27:16.851" v="51"/>
          <ac:spMkLst>
            <pc:docMk/>
            <pc:sldMk cId="0" sldId="263"/>
            <ac:spMk id="23" creationId="{63A91E06-401C-736C-8635-7F6CB375F2F3}"/>
          </ac:spMkLst>
        </pc:spChg>
        <pc:spChg chg="add del mod">
          <ac:chgData name="Dev Shah" userId="S::shah.dev1@northeastern.edu::474f58aa-89b6-40d8-b674-8916782473dc" providerId="AD" clId="Web-{7D359401-F8BC-C05D-2D95-086B5BAB24A5}" dt="2023-08-02T15:27:16.851" v="50"/>
          <ac:spMkLst>
            <pc:docMk/>
            <pc:sldMk cId="0" sldId="263"/>
            <ac:spMk id="25" creationId="{F58DCBD2-38A4-6412-D89C-346AB0C8EDA1}"/>
          </ac:spMkLst>
        </pc:spChg>
        <pc:spChg chg="add del mod">
          <ac:chgData name="Dev Shah" userId="S::shah.dev1@northeastern.edu::474f58aa-89b6-40d8-b674-8916782473dc" providerId="AD" clId="Web-{7D359401-F8BC-C05D-2D95-086B5BAB24A5}" dt="2023-08-02T15:27:16.851" v="49"/>
          <ac:spMkLst>
            <pc:docMk/>
            <pc:sldMk cId="0" sldId="263"/>
            <ac:spMk id="27" creationId="{53DADFE9-B6CA-6931-85DA-F390A3B1B659}"/>
          </ac:spMkLst>
        </pc:spChg>
        <pc:spChg chg="add del mod">
          <ac:chgData name="Dev Shah" userId="S::shah.dev1@northeastern.edu::474f58aa-89b6-40d8-b674-8916782473dc" providerId="AD" clId="Web-{7D359401-F8BC-C05D-2D95-086B5BAB24A5}" dt="2023-08-02T15:27:16.851" v="48"/>
          <ac:spMkLst>
            <pc:docMk/>
            <pc:sldMk cId="0" sldId="263"/>
            <ac:spMk id="29" creationId="{89F2674D-36B3-9A48-1D30-B226E5CFA449}"/>
          </ac:spMkLst>
        </pc:spChg>
        <pc:spChg chg="add del mod">
          <ac:chgData name="Dev Shah" userId="S::shah.dev1@northeastern.edu::474f58aa-89b6-40d8-b674-8916782473dc" providerId="AD" clId="Web-{7D359401-F8BC-C05D-2D95-086B5BAB24A5}" dt="2023-08-02T15:27:13.085" v="41"/>
          <ac:spMkLst>
            <pc:docMk/>
            <pc:sldMk cId="0" sldId="263"/>
            <ac:spMk id="31" creationId="{63074DC2-BB5C-BF6F-8D12-9A3AE3A606EC}"/>
          </ac:spMkLst>
        </pc:spChg>
        <pc:spChg chg="add del mod">
          <ac:chgData name="Dev Shah" userId="S::shah.dev1@northeastern.edu::474f58aa-89b6-40d8-b674-8916782473dc" providerId="AD" clId="Web-{7D359401-F8BC-C05D-2D95-086B5BAB24A5}" dt="2023-08-02T15:27:04.194" v="37"/>
          <ac:spMkLst>
            <pc:docMk/>
            <pc:sldMk cId="0" sldId="263"/>
            <ac:spMk id="33" creationId="{79E05ED1-60DD-1F07-8F19-F4B7D62B5A3F}"/>
          </ac:spMkLst>
        </pc:spChg>
        <pc:spChg chg="add del mod">
          <ac:chgData name="Dev Shah" userId="S::shah.dev1@northeastern.edu::474f58aa-89b6-40d8-b674-8916782473dc" providerId="AD" clId="Web-{7D359401-F8BC-C05D-2D95-086B5BAB24A5}" dt="2023-08-02T15:27:16.851" v="47"/>
          <ac:spMkLst>
            <pc:docMk/>
            <pc:sldMk cId="0" sldId="263"/>
            <ac:spMk id="35" creationId="{9B84A836-4A33-F37F-7647-B4BD0BD09D89}"/>
          </ac:spMkLst>
        </pc:spChg>
        <pc:spChg chg="add del mod">
          <ac:chgData name="Dev Shah" userId="S::shah.dev1@northeastern.edu::474f58aa-89b6-40d8-b674-8916782473dc" providerId="AD" clId="Web-{7D359401-F8BC-C05D-2D95-086B5BAB24A5}" dt="2023-08-02T15:27:16.851" v="46"/>
          <ac:spMkLst>
            <pc:docMk/>
            <pc:sldMk cId="0" sldId="263"/>
            <ac:spMk id="37" creationId="{D1C39240-AD00-D198-AD2D-CB117E0D9E93}"/>
          </ac:spMkLst>
        </pc:spChg>
        <pc:spChg chg="del">
          <ac:chgData name="Dev Shah" userId="S::shah.dev1@northeastern.edu::474f58aa-89b6-40d8-b674-8916782473dc" providerId="AD" clId="Web-{7D359401-F8BC-C05D-2D95-086B5BAB24A5}" dt="2023-08-02T15:26:50.756" v="33"/>
          <ac:spMkLst>
            <pc:docMk/>
            <pc:sldMk cId="0" sldId="263"/>
            <ac:spMk id="448" creationId="{00000000-0000-0000-0000-000000000000}"/>
          </ac:spMkLst>
        </pc:spChg>
        <pc:spChg chg="del">
          <ac:chgData name="Dev Shah" userId="S::shah.dev1@northeastern.edu::474f58aa-89b6-40d8-b674-8916782473dc" providerId="AD" clId="Web-{7D359401-F8BC-C05D-2D95-086B5BAB24A5}" dt="2023-08-02T15:26:40.131" v="29"/>
          <ac:spMkLst>
            <pc:docMk/>
            <pc:sldMk cId="0" sldId="263"/>
            <ac:spMk id="449" creationId="{00000000-0000-0000-0000-000000000000}"/>
          </ac:spMkLst>
        </pc:spChg>
        <pc:spChg chg="del">
          <ac:chgData name="Dev Shah" userId="S::shah.dev1@northeastern.edu::474f58aa-89b6-40d8-b674-8916782473dc" providerId="AD" clId="Web-{7D359401-F8BC-C05D-2D95-086B5BAB24A5}" dt="2023-08-02T15:26:39.787" v="28"/>
          <ac:spMkLst>
            <pc:docMk/>
            <pc:sldMk cId="0" sldId="263"/>
            <ac:spMk id="450" creationId="{00000000-0000-0000-0000-000000000000}"/>
          </ac:spMkLst>
        </pc:spChg>
        <pc:spChg chg="mod">
          <ac:chgData name="Dev Shah" userId="S::shah.dev1@northeastern.edu::474f58aa-89b6-40d8-b674-8916782473dc" providerId="AD" clId="Web-{7D359401-F8BC-C05D-2D95-086B5BAB24A5}" dt="2023-08-02T15:26:30.459" v="9" actId="20577"/>
          <ac:spMkLst>
            <pc:docMk/>
            <pc:sldMk cId="0" sldId="263"/>
            <ac:spMk id="451" creationId="{00000000-0000-0000-0000-000000000000}"/>
          </ac:spMkLst>
        </pc:spChg>
        <pc:spChg chg="del">
          <ac:chgData name="Dev Shah" userId="S::shah.dev1@northeastern.edu::474f58aa-89b6-40d8-b674-8916782473dc" providerId="AD" clId="Web-{7D359401-F8BC-C05D-2D95-086B5BAB24A5}" dt="2023-08-02T15:26:53.585" v="34"/>
          <ac:spMkLst>
            <pc:docMk/>
            <pc:sldMk cId="0" sldId="263"/>
            <ac:spMk id="452" creationId="{00000000-0000-0000-0000-000000000000}"/>
          </ac:spMkLst>
        </pc:spChg>
        <pc:spChg chg="del">
          <ac:chgData name="Dev Shah" userId="S::shah.dev1@northeastern.edu::474f58aa-89b6-40d8-b674-8916782473dc" providerId="AD" clId="Web-{7D359401-F8BC-C05D-2D95-086B5BAB24A5}" dt="2023-08-02T15:26:39.397" v="27"/>
          <ac:spMkLst>
            <pc:docMk/>
            <pc:sldMk cId="0" sldId="263"/>
            <ac:spMk id="453" creationId="{00000000-0000-0000-0000-000000000000}"/>
          </ac:spMkLst>
        </pc:spChg>
        <pc:spChg chg="del">
          <ac:chgData name="Dev Shah" userId="S::shah.dev1@northeastern.edu::474f58aa-89b6-40d8-b674-8916782473dc" providerId="AD" clId="Web-{7D359401-F8BC-C05D-2D95-086B5BAB24A5}" dt="2023-08-02T15:26:39.131" v="26"/>
          <ac:spMkLst>
            <pc:docMk/>
            <pc:sldMk cId="0" sldId="263"/>
            <ac:spMk id="454" creationId="{00000000-0000-0000-0000-000000000000}"/>
          </ac:spMkLst>
        </pc:spChg>
        <pc:spChg chg="del mod">
          <ac:chgData name="Dev Shah" userId="S::shah.dev1@northeastern.edu::474f58aa-89b6-40d8-b674-8916782473dc" providerId="AD" clId="Web-{7D359401-F8BC-C05D-2D95-086B5BAB24A5}" dt="2023-08-02T15:26:47.569" v="32"/>
          <ac:spMkLst>
            <pc:docMk/>
            <pc:sldMk cId="0" sldId="263"/>
            <ac:spMk id="455" creationId="{00000000-0000-0000-0000-000000000000}"/>
          </ac:spMkLst>
        </pc:spChg>
        <pc:spChg chg="del">
          <ac:chgData name="Dev Shah" userId="S::shah.dev1@northeastern.edu::474f58aa-89b6-40d8-b674-8916782473dc" providerId="AD" clId="Web-{7D359401-F8BC-C05D-2D95-086B5BAB24A5}" dt="2023-08-02T15:26:38.865" v="25"/>
          <ac:spMkLst>
            <pc:docMk/>
            <pc:sldMk cId="0" sldId="263"/>
            <ac:spMk id="456" creationId="{00000000-0000-0000-0000-000000000000}"/>
          </ac:spMkLst>
        </pc:spChg>
        <pc:spChg chg="del">
          <ac:chgData name="Dev Shah" userId="S::shah.dev1@northeastern.edu::474f58aa-89b6-40d8-b674-8916782473dc" providerId="AD" clId="Web-{7D359401-F8BC-C05D-2D95-086B5BAB24A5}" dt="2023-08-02T15:26:38.584" v="24"/>
          <ac:spMkLst>
            <pc:docMk/>
            <pc:sldMk cId="0" sldId="263"/>
            <ac:spMk id="457" creationId="{00000000-0000-0000-0000-000000000000}"/>
          </ac:spMkLst>
        </pc:spChg>
        <pc:spChg chg="del">
          <ac:chgData name="Dev Shah" userId="S::shah.dev1@northeastern.edu::474f58aa-89b6-40d8-b674-8916782473dc" providerId="AD" clId="Web-{7D359401-F8BC-C05D-2D95-086B5BAB24A5}" dt="2023-08-02T15:26:38.334" v="23"/>
          <ac:spMkLst>
            <pc:docMk/>
            <pc:sldMk cId="0" sldId="263"/>
            <ac:spMk id="458" creationId="{00000000-0000-0000-0000-000000000000}"/>
          </ac:spMkLst>
        </pc:spChg>
        <pc:spChg chg="del">
          <ac:chgData name="Dev Shah" userId="S::shah.dev1@northeastern.edu::474f58aa-89b6-40d8-b674-8916782473dc" providerId="AD" clId="Web-{7D359401-F8BC-C05D-2D95-086B5BAB24A5}" dt="2023-08-02T15:26:38.084" v="22"/>
          <ac:spMkLst>
            <pc:docMk/>
            <pc:sldMk cId="0" sldId="263"/>
            <ac:spMk id="459" creationId="{00000000-0000-0000-0000-000000000000}"/>
          </ac:spMkLst>
        </pc:spChg>
        <pc:spChg chg="del">
          <ac:chgData name="Dev Shah" userId="S::shah.dev1@northeastern.edu::474f58aa-89b6-40d8-b674-8916782473dc" providerId="AD" clId="Web-{7D359401-F8BC-C05D-2D95-086B5BAB24A5}" dt="2023-08-02T15:26:37.803" v="21"/>
          <ac:spMkLst>
            <pc:docMk/>
            <pc:sldMk cId="0" sldId="263"/>
            <ac:spMk id="460" creationId="{00000000-0000-0000-0000-000000000000}"/>
          </ac:spMkLst>
        </pc:spChg>
        <pc:spChg chg="del">
          <ac:chgData name="Dev Shah" userId="S::shah.dev1@northeastern.edu::474f58aa-89b6-40d8-b674-8916782473dc" providerId="AD" clId="Web-{7D359401-F8BC-C05D-2D95-086B5BAB24A5}" dt="2023-08-02T15:26:37.553" v="20"/>
          <ac:spMkLst>
            <pc:docMk/>
            <pc:sldMk cId="0" sldId="263"/>
            <ac:spMk id="461" creationId="{00000000-0000-0000-0000-000000000000}"/>
          </ac:spMkLst>
        </pc:spChg>
        <pc:spChg chg="del">
          <ac:chgData name="Dev Shah" userId="S::shah.dev1@northeastern.edu::474f58aa-89b6-40d8-b674-8916782473dc" providerId="AD" clId="Web-{7D359401-F8BC-C05D-2D95-086B5BAB24A5}" dt="2023-08-02T15:26:37.272" v="19"/>
          <ac:spMkLst>
            <pc:docMk/>
            <pc:sldMk cId="0" sldId="263"/>
            <ac:spMk id="462" creationId="{00000000-0000-0000-0000-000000000000}"/>
          </ac:spMkLst>
        </pc:spChg>
        <pc:spChg chg="del">
          <ac:chgData name="Dev Shah" userId="S::shah.dev1@northeastern.edu::474f58aa-89b6-40d8-b674-8916782473dc" providerId="AD" clId="Web-{7D359401-F8BC-C05D-2D95-086B5BAB24A5}" dt="2023-08-02T15:26:37.006" v="18"/>
          <ac:spMkLst>
            <pc:docMk/>
            <pc:sldMk cId="0" sldId="263"/>
            <ac:spMk id="463" creationId="{00000000-0000-0000-0000-000000000000}"/>
          </ac:spMkLst>
        </pc:spChg>
        <pc:spChg chg="del">
          <ac:chgData name="Dev Shah" userId="S::shah.dev1@northeastern.edu::474f58aa-89b6-40d8-b674-8916782473dc" providerId="AD" clId="Web-{7D359401-F8BC-C05D-2D95-086B5BAB24A5}" dt="2023-08-02T15:26:36.740" v="17"/>
          <ac:spMkLst>
            <pc:docMk/>
            <pc:sldMk cId="0" sldId="263"/>
            <ac:spMk id="464" creationId="{00000000-0000-0000-0000-000000000000}"/>
          </ac:spMkLst>
        </pc:spChg>
        <pc:spChg chg="del">
          <ac:chgData name="Dev Shah" userId="S::shah.dev1@northeastern.edu::474f58aa-89b6-40d8-b674-8916782473dc" providerId="AD" clId="Web-{7D359401-F8BC-C05D-2D95-086B5BAB24A5}" dt="2023-08-02T15:26:36.444" v="16"/>
          <ac:spMkLst>
            <pc:docMk/>
            <pc:sldMk cId="0" sldId="263"/>
            <ac:spMk id="465" creationId="{00000000-0000-0000-0000-000000000000}"/>
          </ac:spMkLst>
        </pc:spChg>
        <pc:spChg chg="del">
          <ac:chgData name="Dev Shah" userId="S::shah.dev1@northeastern.edu::474f58aa-89b6-40d8-b674-8916782473dc" providerId="AD" clId="Web-{7D359401-F8BC-C05D-2D95-086B5BAB24A5}" dt="2023-08-02T15:26:46.928" v="30"/>
          <ac:spMkLst>
            <pc:docMk/>
            <pc:sldMk cId="0" sldId="263"/>
            <ac:spMk id="466" creationId="{00000000-0000-0000-0000-000000000000}"/>
          </ac:spMkLst>
        </pc:spChg>
        <pc:spChg chg="del">
          <ac:chgData name="Dev Shah" userId="S::shah.dev1@northeastern.edu::474f58aa-89b6-40d8-b674-8916782473dc" providerId="AD" clId="Web-{7D359401-F8BC-C05D-2D95-086B5BAB24A5}" dt="2023-08-02T15:26:36.178" v="15"/>
          <ac:spMkLst>
            <pc:docMk/>
            <pc:sldMk cId="0" sldId="263"/>
            <ac:spMk id="467" creationId="{00000000-0000-0000-0000-000000000000}"/>
          </ac:spMkLst>
        </pc:spChg>
        <pc:spChg chg="del">
          <ac:chgData name="Dev Shah" userId="S::shah.dev1@northeastern.edu::474f58aa-89b6-40d8-b674-8916782473dc" providerId="AD" clId="Web-{7D359401-F8BC-C05D-2D95-086B5BAB24A5}" dt="2023-08-02T15:26:36.178" v="14"/>
          <ac:spMkLst>
            <pc:docMk/>
            <pc:sldMk cId="0" sldId="263"/>
            <ac:spMk id="468" creationId="{00000000-0000-0000-0000-000000000000}"/>
          </ac:spMkLst>
        </pc:spChg>
        <pc:spChg chg="del">
          <ac:chgData name="Dev Shah" userId="S::shah.dev1@northeastern.edu::474f58aa-89b6-40d8-b674-8916782473dc" providerId="AD" clId="Web-{7D359401-F8BC-C05D-2D95-086B5BAB24A5}" dt="2023-08-02T15:26:36.178" v="13"/>
          <ac:spMkLst>
            <pc:docMk/>
            <pc:sldMk cId="0" sldId="263"/>
            <ac:spMk id="469" creationId="{00000000-0000-0000-0000-000000000000}"/>
          </ac:spMkLst>
        </pc:spChg>
        <pc:spChg chg="del">
          <ac:chgData name="Dev Shah" userId="S::shah.dev1@northeastern.edu::474f58aa-89b6-40d8-b674-8916782473dc" providerId="AD" clId="Web-{7D359401-F8BC-C05D-2D95-086B5BAB24A5}" dt="2023-08-02T15:26:36.178" v="12"/>
          <ac:spMkLst>
            <pc:docMk/>
            <pc:sldMk cId="0" sldId="263"/>
            <ac:spMk id="470" creationId="{00000000-0000-0000-0000-000000000000}"/>
          </ac:spMkLst>
        </pc:spChg>
        <pc:spChg chg="del">
          <ac:chgData name="Dev Shah" userId="S::shah.dev1@northeastern.edu::474f58aa-89b6-40d8-b674-8916782473dc" providerId="AD" clId="Web-{7D359401-F8BC-C05D-2D95-086B5BAB24A5}" dt="2023-08-02T15:26:36.178" v="11"/>
          <ac:spMkLst>
            <pc:docMk/>
            <pc:sldMk cId="0" sldId="263"/>
            <ac:spMk id="471" creationId="{00000000-0000-0000-0000-000000000000}"/>
          </ac:spMkLst>
        </pc:spChg>
        <pc:spChg chg="del">
          <ac:chgData name="Dev Shah" userId="S::shah.dev1@northeastern.edu::474f58aa-89b6-40d8-b674-8916782473dc" providerId="AD" clId="Web-{7D359401-F8BC-C05D-2D95-086B5BAB24A5}" dt="2023-08-02T15:26:36.178" v="10"/>
          <ac:spMkLst>
            <pc:docMk/>
            <pc:sldMk cId="0" sldId="263"/>
            <ac:spMk id="472" creationId="{00000000-0000-0000-0000-000000000000}"/>
          </ac:spMkLst>
        </pc:spChg>
        <pc:picChg chg="add mod">
          <ac:chgData name="Dev Shah" userId="S::shah.dev1@northeastern.edu::474f58aa-89b6-40d8-b674-8916782473dc" providerId="AD" clId="Web-{7D359401-F8BC-C05D-2D95-086B5BAB24A5}" dt="2023-08-02T15:27:54.195" v="63" actId="1076"/>
          <ac:picMkLst>
            <pc:docMk/>
            <pc:sldMk cId="0" sldId="263"/>
            <ac:picMk id="39" creationId="{7A3C5C0F-0DB1-399E-C0A3-2D81D58C1341}"/>
          </ac:picMkLst>
        </pc:picChg>
        <pc:picChg chg="add mod">
          <ac:chgData name="Dev Shah" userId="S::shah.dev1@northeastern.edu::474f58aa-89b6-40d8-b674-8916782473dc" providerId="AD" clId="Web-{7D359401-F8BC-C05D-2D95-086B5BAB24A5}" dt="2023-08-02T15:28:19.259" v="66" actId="1076"/>
          <ac:picMkLst>
            <pc:docMk/>
            <pc:sldMk cId="0" sldId="263"/>
            <ac:picMk id="41" creationId="{E63A4D02-A8F8-3A3F-C7B8-5D16CB38C87F}"/>
          </ac:picMkLst>
        </pc:picChg>
        <pc:picChg chg="add mod">
          <ac:chgData name="Dev Shah" userId="S::shah.dev1@northeastern.edu::474f58aa-89b6-40d8-b674-8916782473dc" providerId="AD" clId="Web-{7D359401-F8BC-C05D-2D95-086B5BAB24A5}" dt="2023-08-02T15:28:07.680" v="64" actId="1076"/>
          <ac:picMkLst>
            <pc:docMk/>
            <pc:sldMk cId="0" sldId="263"/>
            <ac:picMk id="43" creationId="{9018E86C-FBD7-3A5A-A440-57FCD37D5015}"/>
          </ac:picMkLst>
        </pc:picChg>
      </pc:sldChg>
      <pc:sldChg chg="addSp delSp modSp ord delAnim">
        <pc:chgData name="Dev Shah" userId="S::shah.dev1@northeastern.edu::474f58aa-89b6-40d8-b674-8916782473dc" providerId="AD" clId="Web-{7D359401-F8BC-C05D-2D95-086B5BAB24A5}" dt="2023-08-02T15:35:31.160" v="164" actId="1076"/>
        <pc:sldMkLst>
          <pc:docMk/>
          <pc:sldMk cId="0" sldId="267"/>
        </pc:sldMkLst>
        <pc:spChg chg="add del mod">
          <ac:chgData name="Dev Shah" userId="S::shah.dev1@northeastern.edu::474f58aa-89b6-40d8-b674-8916782473dc" providerId="AD" clId="Web-{7D359401-F8BC-C05D-2D95-086B5BAB24A5}" dt="2023-08-02T15:34:37.190" v="156"/>
          <ac:spMkLst>
            <pc:docMk/>
            <pc:sldMk cId="0" sldId="267"/>
            <ac:spMk id="3" creationId="{322ED064-00FC-AD4A-27EC-B7D5F5B6DEF0}"/>
          </ac:spMkLst>
        </pc:spChg>
        <pc:spChg chg="add del mod">
          <ac:chgData name="Dev Shah" userId="S::shah.dev1@northeastern.edu::474f58aa-89b6-40d8-b674-8916782473dc" providerId="AD" clId="Web-{7D359401-F8BC-C05D-2D95-086B5BAB24A5}" dt="2023-08-02T15:34:37.190" v="155"/>
          <ac:spMkLst>
            <pc:docMk/>
            <pc:sldMk cId="0" sldId="267"/>
            <ac:spMk id="5" creationId="{BEB9CD7A-1B97-7365-F4C3-7B85AB5B5255}"/>
          </ac:spMkLst>
        </pc:spChg>
        <pc:spChg chg="add del mod">
          <ac:chgData name="Dev Shah" userId="S::shah.dev1@northeastern.edu::474f58aa-89b6-40d8-b674-8916782473dc" providerId="AD" clId="Web-{7D359401-F8BC-C05D-2D95-086B5BAB24A5}" dt="2023-08-02T15:34:37.190" v="154"/>
          <ac:spMkLst>
            <pc:docMk/>
            <pc:sldMk cId="0" sldId="267"/>
            <ac:spMk id="7" creationId="{9067A27C-F921-179D-2446-8ED88BD12A83}"/>
          </ac:spMkLst>
        </pc:spChg>
        <pc:spChg chg="del">
          <ac:chgData name="Dev Shah" userId="S::shah.dev1@northeastern.edu::474f58aa-89b6-40d8-b674-8916782473dc" providerId="AD" clId="Web-{7D359401-F8BC-C05D-2D95-086B5BAB24A5}" dt="2023-08-02T15:34:26.737" v="152"/>
          <ac:spMkLst>
            <pc:docMk/>
            <pc:sldMk cId="0" sldId="267"/>
            <ac:spMk id="528" creationId="{00000000-0000-0000-0000-000000000000}"/>
          </ac:spMkLst>
        </pc:spChg>
        <pc:spChg chg="del">
          <ac:chgData name="Dev Shah" userId="S::shah.dev1@northeastern.edu::474f58aa-89b6-40d8-b674-8916782473dc" providerId="AD" clId="Web-{7D359401-F8BC-C05D-2D95-086B5BAB24A5}" dt="2023-08-02T15:34:26.612" v="151"/>
          <ac:spMkLst>
            <pc:docMk/>
            <pc:sldMk cId="0" sldId="267"/>
            <ac:spMk id="529" creationId="{00000000-0000-0000-0000-000000000000}"/>
          </ac:spMkLst>
        </pc:spChg>
        <pc:spChg chg="del">
          <ac:chgData name="Dev Shah" userId="S::shah.dev1@northeastern.edu::474f58aa-89b6-40d8-b674-8916782473dc" providerId="AD" clId="Web-{7D359401-F8BC-C05D-2D95-086B5BAB24A5}" dt="2023-08-02T15:34:26.455" v="150"/>
          <ac:spMkLst>
            <pc:docMk/>
            <pc:sldMk cId="0" sldId="267"/>
            <ac:spMk id="530" creationId="{00000000-0000-0000-0000-000000000000}"/>
          </ac:spMkLst>
        </pc:spChg>
        <pc:picChg chg="add mod">
          <ac:chgData name="Dev Shah" userId="S::shah.dev1@northeastern.edu::474f58aa-89b6-40d8-b674-8916782473dc" providerId="AD" clId="Web-{7D359401-F8BC-C05D-2D95-086B5BAB24A5}" dt="2023-08-02T15:34:52.284" v="158" actId="1076"/>
          <ac:picMkLst>
            <pc:docMk/>
            <pc:sldMk cId="0" sldId="267"/>
            <ac:picMk id="9" creationId="{D035D3D4-8288-3811-2D46-A230D42E640B}"/>
          </ac:picMkLst>
        </pc:picChg>
        <pc:picChg chg="add mod">
          <ac:chgData name="Dev Shah" userId="S::shah.dev1@northeastern.edu::474f58aa-89b6-40d8-b674-8916782473dc" providerId="AD" clId="Web-{7D359401-F8BC-C05D-2D95-086B5BAB24A5}" dt="2023-08-02T15:35:31.160" v="164" actId="1076"/>
          <ac:picMkLst>
            <pc:docMk/>
            <pc:sldMk cId="0" sldId="267"/>
            <ac:picMk id="11" creationId="{4FC37BBE-534B-7055-C4DE-0C823845E7F6}"/>
          </ac:picMkLst>
        </pc:picChg>
      </pc:sldChg>
      <pc:sldChg chg="addSp delSp modSp ord delAnim">
        <pc:chgData name="Dev Shah" userId="S::shah.dev1@northeastern.edu::474f58aa-89b6-40d8-b674-8916782473dc" providerId="AD" clId="Web-{7D359401-F8BC-C05D-2D95-086B5BAB24A5}" dt="2023-08-02T15:39:00.197" v="222" actId="1076"/>
        <pc:sldMkLst>
          <pc:docMk/>
          <pc:sldMk cId="0" sldId="287"/>
        </pc:sldMkLst>
        <pc:spChg chg="add del mod">
          <ac:chgData name="Dev Shah" userId="S::shah.dev1@northeastern.edu::474f58aa-89b6-40d8-b674-8916782473dc" providerId="AD" clId="Web-{7D359401-F8BC-C05D-2D95-086B5BAB24A5}" dt="2023-08-02T15:36:46.724" v="200"/>
          <ac:spMkLst>
            <pc:docMk/>
            <pc:sldMk cId="0" sldId="287"/>
            <ac:spMk id="3" creationId="{DBC4EA80-C9C9-7645-9176-82E3FC085AC5}"/>
          </ac:spMkLst>
        </pc:spChg>
        <pc:spChg chg="add del mod">
          <ac:chgData name="Dev Shah" userId="S::shah.dev1@northeastern.edu::474f58aa-89b6-40d8-b674-8916782473dc" providerId="AD" clId="Web-{7D359401-F8BC-C05D-2D95-086B5BAB24A5}" dt="2023-08-02T15:36:46.724" v="199"/>
          <ac:spMkLst>
            <pc:docMk/>
            <pc:sldMk cId="0" sldId="287"/>
            <ac:spMk id="5" creationId="{4F251771-4E91-EBEB-E478-1BEC157555FB}"/>
          </ac:spMkLst>
        </pc:spChg>
        <pc:spChg chg="add del mod">
          <ac:chgData name="Dev Shah" userId="S::shah.dev1@northeastern.edu::474f58aa-89b6-40d8-b674-8916782473dc" providerId="AD" clId="Web-{7D359401-F8BC-C05D-2D95-086B5BAB24A5}" dt="2023-08-02T15:36:46.724" v="198"/>
          <ac:spMkLst>
            <pc:docMk/>
            <pc:sldMk cId="0" sldId="287"/>
            <ac:spMk id="7" creationId="{8BC1A06E-89F9-2E1D-B9FF-5B69BD629636}"/>
          </ac:spMkLst>
        </pc:spChg>
        <pc:spChg chg="add del mod">
          <ac:chgData name="Dev Shah" userId="S::shah.dev1@northeastern.edu::474f58aa-89b6-40d8-b674-8916782473dc" providerId="AD" clId="Web-{7D359401-F8BC-C05D-2D95-086B5BAB24A5}" dt="2023-08-02T15:36:46.724" v="197"/>
          <ac:spMkLst>
            <pc:docMk/>
            <pc:sldMk cId="0" sldId="287"/>
            <ac:spMk id="9" creationId="{42D8020D-9E18-87EE-1A0D-377A43CFA39F}"/>
          </ac:spMkLst>
        </pc:spChg>
        <pc:spChg chg="add del mod">
          <ac:chgData name="Dev Shah" userId="S::shah.dev1@northeastern.edu::474f58aa-89b6-40d8-b674-8916782473dc" providerId="AD" clId="Web-{7D359401-F8BC-C05D-2D95-086B5BAB24A5}" dt="2023-08-02T15:36:46.724" v="196"/>
          <ac:spMkLst>
            <pc:docMk/>
            <pc:sldMk cId="0" sldId="287"/>
            <ac:spMk id="11" creationId="{05F414A8-D2C4-FC88-CE18-2F75CF4A8837}"/>
          </ac:spMkLst>
        </pc:spChg>
        <pc:spChg chg="add del mod">
          <ac:chgData name="Dev Shah" userId="S::shah.dev1@northeastern.edu::474f58aa-89b6-40d8-b674-8916782473dc" providerId="AD" clId="Web-{7D359401-F8BC-C05D-2D95-086B5BAB24A5}" dt="2023-08-02T15:36:46.724" v="195"/>
          <ac:spMkLst>
            <pc:docMk/>
            <pc:sldMk cId="0" sldId="287"/>
            <ac:spMk id="13" creationId="{1A6E54C9-F10E-5005-DA7E-CCD4ED78C006}"/>
          </ac:spMkLst>
        </pc:spChg>
        <pc:spChg chg="add del mod">
          <ac:chgData name="Dev Shah" userId="S::shah.dev1@northeastern.edu::474f58aa-89b6-40d8-b674-8916782473dc" providerId="AD" clId="Web-{7D359401-F8BC-C05D-2D95-086B5BAB24A5}" dt="2023-08-02T15:36:46.724" v="194"/>
          <ac:spMkLst>
            <pc:docMk/>
            <pc:sldMk cId="0" sldId="287"/>
            <ac:spMk id="15" creationId="{3A24B239-7C52-6CAA-7D0C-8BAB4F55E7B6}"/>
          </ac:spMkLst>
        </pc:spChg>
        <pc:spChg chg="add del mod">
          <ac:chgData name="Dev Shah" userId="S::shah.dev1@northeastern.edu::474f58aa-89b6-40d8-b674-8916782473dc" providerId="AD" clId="Web-{7D359401-F8BC-C05D-2D95-086B5BAB24A5}" dt="2023-08-02T15:36:46.724" v="193"/>
          <ac:spMkLst>
            <pc:docMk/>
            <pc:sldMk cId="0" sldId="287"/>
            <ac:spMk id="17" creationId="{BBB74868-C394-FE0A-3C3B-13CB1AC8AC95}"/>
          </ac:spMkLst>
        </pc:spChg>
        <pc:spChg chg="add del mod">
          <ac:chgData name="Dev Shah" userId="S::shah.dev1@northeastern.edu::474f58aa-89b6-40d8-b674-8916782473dc" providerId="AD" clId="Web-{7D359401-F8BC-C05D-2D95-086B5BAB24A5}" dt="2023-08-02T15:36:46.724" v="192"/>
          <ac:spMkLst>
            <pc:docMk/>
            <pc:sldMk cId="0" sldId="287"/>
            <ac:spMk id="19" creationId="{9855A91B-26C7-F996-BDB5-A56210B19017}"/>
          </ac:spMkLst>
        </pc:spChg>
        <pc:spChg chg="add del mod">
          <ac:chgData name="Dev Shah" userId="S::shah.dev1@northeastern.edu::474f58aa-89b6-40d8-b674-8916782473dc" providerId="AD" clId="Web-{7D359401-F8BC-C05D-2D95-086B5BAB24A5}" dt="2023-08-02T15:36:46.724" v="191"/>
          <ac:spMkLst>
            <pc:docMk/>
            <pc:sldMk cId="0" sldId="287"/>
            <ac:spMk id="21" creationId="{D4207A1E-8248-9913-BCEE-F803162C9CE9}"/>
          </ac:spMkLst>
        </pc:spChg>
        <pc:spChg chg="add del mod">
          <ac:chgData name="Dev Shah" userId="S::shah.dev1@northeastern.edu::474f58aa-89b6-40d8-b674-8916782473dc" providerId="AD" clId="Web-{7D359401-F8BC-C05D-2D95-086B5BAB24A5}" dt="2023-08-02T15:36:46.724" v="190"/>
          <ac:spMkLst>
            <pc:docMk/>
            <pc:sldMk cId="0" sldId="287"/>
            <ac:spMk id="23" creationId="{DE8129F3-7CD8-9427-C9D3-2FF248946DD9}"/>
          </ac:spMkLst>
        </pc:spChg>
        <pc:spChg chg="add del mod">
          <ac:chgData name="Dev Shah" userId="S::shah.dev1@northeastern.edu::474f58aa-89b6-40d8-b674-8916782473dc" providerId="AD" clId="Web-{7D359401-F8BC-C05D-2D95-086B5BAB24A5}" dt="2023-08-02T15:36:46.724" v="189"/>
          <ac:spMkLst>
            <pc:docMk/>
            <pc:sldMk cId="0" sldId="287"/>
            <ac:spMk id="25" creationId="{958B5A56-2840-9D88-07A6-A00EDA35ECD5}"/>
          </ac:spMkLst>
        </pc:spChg>
        <pc:spChg chg="add del mod">
          <ac:chgData name="Dev Shah" userId="S::shah.dev1@northeastern.edu::474f58aa-89b6-40d8-b674-8916782473dc" providerId="AD" clId="Web-{7D359401-F8BC-C05D-2D95-086B5BAB24A5}" dt="2023-08-02T15:36:46.724" v="188"/>
          <ac:spMkLst>
            <pc:docMk/>
            <pc:sldMk cId="0" sldId="287"/>
            <ac:spMk id="27" creationId="{3B28D179-67C6-B064-0C89-D4532CA1A71A}"/>
          </ac:spMkLst>
        </pc:spChg>
        <pc:spChg chg="del">
          <ac:chgData name="Dev Shah" userId="S::shah.dev1@northeastern.edu::474f58aa-89b6-40d8-b674-8916782473dc" providerId="AD" clId="Web-{7D359401-F8BC-C05D-2D95-086B5BAB24A5}" dt="2023-08-02T15:36:36.522" v="185"/>
          <ac:spMkLst>
            <pc:docMk/>
            <pc:sldMk cId="0" sldId="287"/>
            <ac:spMk id="893" creationId="{00000000-0000-0000-0000-000000000000}"/>
          </ac:spMkLst>
        </pc:spChg>
        <pc:spChg chg="del">
          <ac:chgData name="Dev Shah" userId="S::shah.dev1@northeastern.edu::474f58aa-89b6-40d8-b674-8916782473dc" providerId="AD" clId="Web-{7D359401-F8BC-C05D-2D95-086B5BAB24A5}" dt="2023-08-02T15:36:36.334" v="184"/>
          <ac:spMkLst>
            <pc:docMk/>
            <pc:sldMk cId="0" sldId="287"/>
            <ac:spMk id="894" creationId="{00000000-0000-0000-0000-000000000000}"/>
          </ac:spMkLst>
        </pc:spChg>
        <pc:spChg chg="del">
          <ac:chgData name="Dev Shah" userId="S::shah.dev1@northeastern.edu::474f58aa-89b6-40d8-b674-8916782473dc" providerId="AD" clId="Web-{7D359401-F8BC-C05D-2D95-086B5BAB24A5}" dt="2023-08-02T15:36:36.115" v="183"/>
          <ac:spMkLst>
            <pc:docMk/>
            <pc:sldMk cId="0" sldId="287"/>
            <ac:spMk id="895" creationId="{00000000-0000-0000-0000-000000000000}"/>
          </ac:spMkLst>
        </pc:spChg>
        <pc:spChg chg="del">
          <ac:chgData name="Dev Shah" userId="S::shah.dev1@northeastern.edu::474f58aa-89b6-40d8-b674-8916782473dc" providerId="AD" clId="Web-{7D359401-F8BC-C05D-2D95-086B5BAB24A5}" dt="2023-08-02T15:36:35.912" v="182"/>
          <ac:spMkLst>
            <pc:docMk/>
            <pc:sldMk cId="0" sldId="287"/>
            <ac:spMk id="896" creationId="{00000000-0000-0000-0000-000000000000}"/>
          </ac:spMkLst>
        </pc:spChg>
        <pc:spChg chg="del">
          <ac:chgData name="Dev Shah" userId="S::shah.dev1@northeastern.edu::474f58aa-89b6-40d8-b674-8916782473dc" providerId="AD" clId="Web-{7D359401-F8BC-C05D-2D95-086B5BAB24A5}" dt="2023-08-02T15:36:35.727" v="181"/>
          <ac:spMkLst>
            <pc:docMk/>
            <pc:sldMk cId="0" sldId="287"/>
            <ac:spMk id="897" creationId="{00000000-0000-0000-0000-000000000000}"/>
          </ac:spMkLst>
        </pc:spChg>
        <pc:spChg chg="del">
          <ac:chgData name="Dev Shah" userId="S::shah.dev1@northeastern.edu::474f58aa-89b6-40d8-b674-8916782473dc" providerId="AD" clId="Web-{7D359401-F8BC-C05D-2D95-086B5BAB24A5}" dt="2023-08-02T15:36:35.537" v="180"/>
          <ac:spMkLst>
            <pc:docMk/>
            <pc:sldMk cId="0" sldId="287"/>
            <ac:spMk id="898" creationId="{00000000-0000-0000-0000-000000000000}"/>
          </ac:spMkLst>
        </pc:spChg>
        <pc:spChg chg="del">
          <ac:chgData name="Dev Shah" userId="S::shah.dev1@northeastern.edu::474f58aa-89b6-40d8-b674-8916782473dc" providerId="AD" clId="Web-{7D359401-F8BC-C05D-2D95-086B5BAB24A5}" dt="2023-08-02T15:36:35.302" v="179"/>
          <ac:spMkLst>
            <pc:docMk/>
            <pc:sldMk cId="0" sldId="287"/>
            <ac:spMk id="899" creationId="{00000000-0000-0000-0000-000000000000}"/>
          </ac:spMkLst>
        </pc:spChg>
        <pc:spChg chg="del">
          <ac:chgData name="Dev Shah" userId="S::shah.dev1@northeastern.edu::474f58aa-89b6-40d8-b674-8916782473dc" providerId="AD" clId="Web-{7D359401-F8BC-C05D-2D95-086B5BAB24A5}" dt="2023-08-02T15:36:35.099" v="178"/>
          <ac:spMkLst>
            <pc:docMk/>
            <pc:sldMk cId="0" sldId="287"/>
            <ac:spMk id="900" creationId="{00000000-0000-0000-0000-000000000000}"/>
          </ac:spMkLst>
        </pc:spChg>
        <pc:spChg chg="del">
          <ac:chgData name="Dev Shah" userId="S::shah.dev1@northeastern.edu::474f58aa-89b6-40d8-b674-8916782473dc" providerId="AD" clId="Web-{7D359401-F8BC-C05D-2D95-086B5BAB24A5}" dt="2023-08-02T15:36:34.880" v="177"/>
          <ac:spMkLst>
            <pc:docMk/>
            <pc:sldMk cId="0" sldId="287"/>
            <ac:spMk id="901" creationId="{00000000-0000-0000-0000-000000000000}"/>
          </ac:spMkLst>
        </pc:spChg>
        <pc:spChg chg="del">
          <ac:chgData name="Dev Shah" userId="S::shah.dev1@northeastern.edu::474f58aa-89b6-40d8-b674-8916782473dc" providerId="AD" clId="Web-{7D359401-F8BC-C05D-2D95-086B5BAB24A5}" dt="2023-08-02T15:36:34.662" v="176"/>
          <ac:spMkLst>
            <pc:docMk/>
            <pc:sldMk cId="0" sldId="287"/>
            <ac:spMk id="902" creationId="{00000000-0000-0000-0000-000000000000}"/>
          </ac:spMkLst>
        </pc:spChg>
        <pc:spChg chg="del">
          <ac:chgData name="Dev Shah" userId="S::shah.dev1@northeastern.edu::474f58aa-89b6-40d8-b674-8916782473dc" providerId="AD" clId="Web-{7D359401-F8BC-C05D-2D95-086B5BAB24A5}" dt="2023-08-02T15:36:34.459" v="175"/>
          <ac:spMkLst>
            <pc:docMk/>
            <pc:sldMk cId="0" sldId="287"/>
            <ac:spMk id="903" creationId="{00000000-0000-0000-0000-000000000000}"/>
          </ac:spMkLst>
        </pc:spChg>
        <pc:spChg chg="del">
          <ac:chgData name="Dev Shah" userId="S::shah.dev1@northeastern.edu::474f58aa-89b6-40d8-b674-8916782473dc" providerId="AD" clId="Web-{7D359401-F8BC-C05D-2D95-086B5BAB24A5}" dt="2023-08-02T15:36:34.240" v="174"/>
          <ac:spMkLst>
            <pc:docMk/>
            <pc:sldMk cId="0" sldId="287"/>
            <ac:spMk id="904" creationId="{00000000-0000-0000-0000-000000000000}"/>
          </ac:spMkLst>
        </pc:spChg>
        <pc:spChg chg="del">
          <ac:chgData name="Dev Shah" userId="S::shah.dev1@northeastern.edu::474f58aa-89b6-40d8-b674-8916782473dc" providerId="AD" clId="Web-{7D359401-F8BC-C05D-2D95-086B5BAB24A5}" dt="2023-08-02T15:36:34.021" v="173"/>
          <ac:spMkLst>
            <pc:docMk/>
            <pc:sldMk cId="0" sldId="287"/>
            <ac:spMk id="905" creationId="{00000000-0000-0000-0000-000000000000}"/>
          </ac:spMkLst>
        </pc:spChg>
        <pc:grpChg chg="del">
          <ac:chgData name="Dev Shah" userId="S::shah.dev1@northeastern.edu::474f58aa-89b6-40d8-b674-8916782473dc" providerId="AD" clId="Web-{7D359401-F8BC-C05D-2D95-086B5BAB24A5}" dt="2023-08-02T15:36:33.771" v="172"/>
          <ac:grpSpMkLst>
            <pc:docMk/>
            <pc:sldMk cId="0" sldId="287"/>
            <ac:grpSpMk id="906" creationId="{00000000-0000-0000-0000-000000000000}"/>
          </ac:grpSpMkLst>
        </pc:grpChg>
        <pc:grpChg chg="del">
          <ac:chgData name="Dev Shah" userId="S::shah.dev1@northeastern.edu::474f58aa-89b6-40d8-b674-8916782473dc" providerId="AD" clId="Web-{7D359401-F8BC-C05D-2D95-086B5BAB24A5}" dt="2023-08-02T15:36:33.771" v="171"/>
          <ac:grpSpMkLst>
            <pc:docMk/>
            <pc:sldMk cId="0" sldId="287"/>
            <ac:grpSpMk id="909" creationId="{00000000-0000-0000-0000-000000000000}"/>
          </ac:grpSpMkLst>
        </pc:grpChg>
        <pc:grpChg chg="del">
          <ac:chgData name="Dev Shah" userId="S::shah.dev1@northeastern.edu::474f58aa-89b6-40d8-b674-8916782473dc" providerId="AD" clId="Web-{7D359401-F8BC-C05D-2D95-086B5BAB24A5}" dt="2023-08-02T15:36:33.771" v="170"/>
          <ac:grpSpMkLst>
            <pc:docMk/>
            <pc:sldMk cId="0" sldId="287"/>
            <ac:grpSpMk id="915" creationId="{00000000-0000-0000-0000-000000000000}"/>
          </ac:grpSpMkLst>
        </pc:grpChg>
        <pc:grpChg chg="del">
          <ac:chgData name="Dev Shah" userId="S::shah.dev1@northeastern.edu::474f58aa-89b6-40d8-b674-8916782473dc" providerId="AD" clId="Web-{7D359401-F8BC-C05D-2D95-086B5BAB24A5}" dt="2023-08-02T15:36:33.771" v="169"/>
          <ac:grpSpMkLst>
            <pc:docMk/>
            <pc:sldMk cId="0" sldId="287"/>
            <ac:grpSpMk id="924" creationId="{00000000-0000-0000-0000-000000000000}"/>
          </ac:grpSpMkLst>
        </pc:grpChg>
        <pc:grpChg chg="del">
          <ac:chgData name="Dev Shah" userId="S::shah.dev1@northeastern.edu::474f58aa-89b6-40d8-b674-8916782473dc" providerId="AD" clId="Web-{7D359401-F8BC-C05D-2D95-086B5BAB24A5}" dt="2023-08-02T15:36:33.771" v="168"/>
          <ac:grpSpMkLst>
            <pc:docMk/>
            <pc:sldMk cId="0" sldId="287"/>
            <ac:grpSpMk id="928" creationId="{00000000-0000-0000-0000-000000000000}"/>
          </ac:grpSpMkLst>
        </pc:grpChg>
        <pc:grpChg chg="del">
          <ac:chgData name="Dev Shah" userId="S::shah.dev1@northeastern.edu::474f58aa-89b6-40d8-b674-8916782473dc" providerId="AD" clId="Web-{7D359401-F8BC-C05D-2D95-086B5BAB24A5}" dt="2023-08-02T15:36:33.771" v="167"/>
          <ac:grpSpMkLst>
            <pc:docMk/>
            <pc:sldMk cId="0" sldId="287"/>
            <ac:grpSpMk id="936" creationId="{00000000-0000-0000-0000-000000000000}"/>
          </ac:grpSpMkLst>
        </pc:grpChg>
        <pc:picChg chg="add mod">
          <ac:chgData name="Dev Shah" userId="S::shah.dev1@northeastern.edu::474f58aa-89b6-40d8-b674-8916782473dc" providerId="AD" clId="Web-{7D359401-F8BC-C05D-2D95-086B5BAB24A5}" dt="2023-08-02T15:38:46.743" v="219" actId="1076"/>
          <ac:picMkLst>
            <pc:docMk/>
            <pc:sldMk cId="0" sldId="287"/>
            <ac:picMk id="29" creationId="{28948B31-BEA7-38F5-3C8C-FB84C3CF475E}"/>
          </ac:picMkLst>
        </pc:picChg>
        <pc:picChg chg="add mod">
          <ac:chgData name="Dev Shah" userId="S::shah.dev1@northeastern.edu::474f58aa-89b6-40d8-b674-8916782473dc" providerId="AD" clId="Web-{7D359401-F8BC-C05D-2D95-086B5BAB24A5}" dt="2023-08-02T15:39:00.197" v="222" actId="1076"/>
          <ac:picMkLst>
            <pc:docMk/>
            <pc:sldMk cId="0" sldId="287"/>
            <ac:picMk id="31" creationId="{95FB4FB2-902D-4D64-769A-963393080513}"/>
          </ac:picMkLst>
        </pc:picChg>
        <pc:picChg chg="add mod">
          <ac:chgData name="Dev Shah" userId="S::shah.dev1@northeastern.edu::474f58aa-89b6-40d8-b674-8916782473dc" providerId="AD" clId="Web-{7D359401-F8BC-C05D-2D95-086B5BAB24A5}" dt="2023-08-02T15:37:35.726" v="211" actId="14100"/>
          <ac:picMkLst>
            <pc:docMk/>
            <pc:sldMk cId="0" sldId="287"/>
            <ac:picMk id="33" creationId="{F8320079-5B9C-9BEB-85DC-F29354F88CD0}"/>
          </ac:picMkLst>
        </pc:picChg>
        <pc:picChg chg="add mod">
          <ac:chgData name="Dev Shah" userId="S::shah.dev1@northeastern.edu::474f58aa-89b6-40d8-b674-8916782473dc" providerId="AD" clId="Web-{7D359401-F8BC-C05D-2D95-086B5BAB24A5}" dt="2023-08-02T15:37:25.304" v="209" actId="14100"/>
          <ac:picMkLst>
            <pc:docMk/>
            <pc:sldMk cId="0" sldId="287"/>
            <ac:picMk id="35" creationId="{DCD71BA8-998D-B332-1D7B-6C250E122339}"/>
          </ac:picMkLst>
        </pc:picChg>
      </pc:sldChg>
      <pc:sldChg chg="del">
        <pc:chgData name="Dev Shah" userId="S::shah.dev1@northeastern.edu::474f58aa-89b6-40d8-b674-8916782473dc" providerId="AD" clId="Web-{7D359401-F8BC-C05D-2D95-086B5BAB24A5}" dt="2023-08-02T15:40:07.167" v="223"/>
        <pc:sldMkLst>
          <pc:docMk/>
          <pc:sldMk cId="2973101871" sldId="345"/>
        </pc:sldMkLst>
      </pc:sldChg>
      <pc:sldChg chg="del">
        <pc:chgData name="Dev Shah" userId="S::shah.dev1@northeastern.edu::474f58aa-89b6-40d8-b674-8916782473dc" providerId="AD" clId="Web-{7D359401-F8BC-C05D-2D95-086B5BAB24A5}" dt="2023-08-02T15:28:42.853" v="70"/>
        <pc:sldMkLst>
          <pc:docMk/>
          <pc:sldMk cId="1883133433" sldId="346"/>
        </pc:sldMkLst>
      </pc:sldChg>
      <pc:sldChg chg="del">
        <pc:chgData name="Dev Shah" userId="S::shah.dev1@northeastern.edu::474f58aa-89b6-40d8-b674-8916782473dc" providerId="AD" clId="Web-{7D359401-F8BC-C05D-2D95-086B5BAB24A5}" dt="2023-08-02T15:33:42.189" v="148"/>
        <pc:sldMkLst>
          <pc:docMk/>
          <pc:sldMk cId="396119876" sldId="347"/>
        </pc:sldMkLst>
      </pc:sldChg>
      <pc:sldChg chg="del">
        <pc:chgData name="Dev Shah" userId="S::shah.dev1@northeastern.edu::474f58aa-89b6-40d8-b674-8916782473dc" providerId="AD" clId="Web-{7D359401-F8BC-C05D-2D95-086B5BAB24A5}" dt="2023-08-02T15:35:55.395" v="165"/>
        <pc:sldMkLst>
          <pc:docMk/>
          <pc:sldMk cId="1078203480" sldId="348"/>
        </pc:sldMkLst>
      </pc:sldChg>
      <pc:sldChg chg="addSp delSp modSp add replId">
        <pc:chgData name="Dev Shah" userId="S::shah.dev1@northeastern.edu::474f58aa-89b6-40d8-b674-8916782473dc" providerId="AD" clId="Web-{7D359401-F8BC-C05D-2D95-086B5BAB24A5}" dt="2023-08-02T15:33:33.610" v="147" actId="20577"/>
        <pc:sldMkLst>
          <pc:docMk/>
          <pc:sldMk cId="2827934966" sldId="381"/>
        </pc:sldMkLst>
        <pc:spChg chg="add mod">
          <ac:chgData name="Dev Shah" userId="S::shah.dev1@northeastern.edu::474f58aa-89b6-40d8-b674-8916782473dc" providerId="AD" clId="Web-{7D359401-F8BC-C05D-2D95-086B5BAB24A5}" dt="2023-08-02T15:33:33.610" v="147" actId="20577"/>
          <ac:spMkLst>
            <pc:docMk/>
            <pc:sldMk cId="2827934966" sldId="381"/>
            <ac:spMk id="8" creationId="{64FBA11E-649E-A50F-03F7-F52560FB66DC}"/>
          </ac:spMkLst>
        </pc:spChg>
        <pc:spChg chg="mod">
          <ac:chgData name="Dev Shah" userId="S::shah.dev1@northeastern.edu::474f58aa-89b6-40d8-b674-8916782473dc" providerId="AD" clId="Web-{7D359401-F8BC-C05D-2D95-086B5BAB24A5}" dt="2023-08-02T15:28:38.325" v="69" actId="20577"/>
          <ac:spMkLst>
            <pc:docMk/>
            <pc:sldMk cId="2827934966" sldId="381"/>
            <ac:spMk id="451" creationId="{00000000-0000-0000-0000-000000000000}"/>
          </ac:spMkLst>
        </pc:spChg>
        <pc:picChg chg="add del">
          <ac:chgData name="Dev Shah" userId="S::shah.dev1@northeastern.edu::474f58aa-89b6-40d8-b674-8916782473dc" providerId="AD" clId="Web-{7D359401-F8BC-C05D-2D95-086B5BAB24A5}" dt="2023-08-02T15:28:55.353" v="75"/>
          <ac:picMkLst>
            <pc:docMk/>
            <pc:sldMk cId="2827934966" sldId="381"/>
            <ac:picMk id="3" creationId="{7DD78ECE-F205-FEB3-9644-56C4F68159E1}"/>
          </ac:picMkLst>
        </pc:picChg>
        <pc:picChg chg="add mod">
          <ac:chgData name="Dev Shah" userId="S::shah.dev1@northeastern.edu::474f58aa-89b6-40d8-b674-8916782473dc" providerId="AD" clId="Web-{7D359401-F8BC-C05D-2D95-086B5BAB24A5}" dt="2023-08-02T15:30:41.668" v="92" actId="1076"/>
          <ac:picMkLst>
            <pc:docMk/>
            <pc:sldMk cId="2827934966" sldId="381"/>
            <ac:picMk id="5" creationId="{98DF049F-AF38-023A-BAD0-47D21422B521}"/>
          </ac:picMkLst>
        </pc:picChg>
        <pc:picChg chg="add mod">
          <ac:chgData name="Dev Shah" userId="S::shah.dev1@northeastern.edu::474f58aa-89b6-40d8-b674-8916782473dc" providerId="AD" clId="Web-{7D359401-F8BC-C05D-2D95-086B5BAB24A5}" dt="2023-08-02T15:31:20.029" v="97" actId="1076"/>
          <ac:picMkLst>
            <pc:docMk/>
            <pc:sldMk cId="2827934966" sldId="381"/>
            <ac:picMk id="7" creationId="{D1F57441-7AD6-1C5A-C535-CD7754E8B437}"/>
          </ac:picMkLst>
        </pc:picChg>
        <pc:picChg chg="add del">
          <ac:chgData name="Dev Shah" userId="S::shah.dev1@northeastern.edu::474f58aa-89b6-40d8-b674-8916782473dc" providerId="AD" clId="Web-{7D359401-F8BC-C05D-2D95-086B5BAB24A5}" dt="2023-08-02T15:29:34.870" v="86"/>
          <ac:picMkLst>
            <pc:docMk/>
            <pc:sldMk cId="2827934966" sldId="381"/>
            <ac:picMk id="39" creationId="{7A3C5C0F-0DB1-399E-C0A3-2D81D58C1341}"/>
          </ac:picMkLst>
        </pc:picChg>
        <pc:picChg chg="add del">
          <ac:chgData name="Dev Shah" userId="S::shah.dev1@northeastern.edu::474f58aa-89b6-40d8-b674-8916782473dc" providerId="AD" clId="Web-{7D359401-F8BC-C05D-2D95-086B5BAB24A5}" dt="2023-08-02T15:29:13.667" v="82"/>
          <ac:picMkLst>
            <pc:docMk/>
            <pc:sldMk cId="2827934966" sldId="381"/>
            <ac:picMk id="41" creationId="{E63A4D02-A8F8-3A3F-C7B8-5D16CB38C87F}"/>
          </ac:picMkLst>
        </pc:picChg>
        <pc:picChg chg="add del">
          <ac:chgData name="Dev Shah" userId="S::shah.dev1@northeastern.edu::474f58aa-89b6-40d8-b674-8916782473dc" providerId="AD" clId="Web-{7D359401-F8BC-C05D-2D95-086B5BAB24A5}" dt="2023-08-02T15:29:12.713" v="81"/>
          <ac:picMkLst>
            <pc:docMk/>
            <pc:sldMk cId="2827934966" sldId="381"/>
            <ac:picMk id="43" creationId="{9018E86C-FBD7-3A5A-A440-57FCD37D5015}"/>
          </ac:picMkLst>
        </pc:picChg>
      </pc:sldChg>
    </pc:docChg>
  </pc:docChgLst>
  <pc:docChgLst>
    <pc:chgData clId="Web-{FA8EBF15-0733-4E1D-8B22-573426AD031B}"/>
    <pc:docChg chg="addSld">
      <pc:chgData name="" userId="" providerId="" clId="Web-{FA8EBF15-0733-4E1D-8B22-573426AD031B}" dt="2023-07-31T23:36:52.094" v="0"/>
      <pc:docMkLst>
        <pc:docMk/>
      </pc:docMkLst>
      <pc:sldChg chg="add">
        <pc:chgData name="" userId="" providerId="" clId="Web-{FA8EBF15-0733-4E1D-8B22-573426AD031B}" dt="2023-07-31T23:36:52.094" v="0"/>
        <pc:sldMkLst>
          <pc:docMk/>
          <pc:sldMk cId="435134174" sldId="258"/>
        </pc:sldMkLst>
      </pc:sldChg>
    </pc:docChg>
  </pc:docChgLst>
  <pc:docChgLst>
    <pc:chgData name="Rawad Maiteh" userId="S::maiteh.r@northeastern.edu::5ece0a08-bdc2-4f34-a539-a7b0780053b0" providerId="AD" clId="Web-{3CE8FCA4-B7A8-4BB1-8E9D-6F20E0259986}"/>
    <pc:docChg chg="modSld">
      <pc:chgData name="Rawad Maiteh" userId="S::maiteh.r@northeastern.edu::5ece0a08-bdc2-4f34-a539-a7b0780053b0" providerId="AD" clId="Web-{3CE8FCA4-B7A8-4BB1-8E9D-6F20E0259986}" dt="2023-08-03T01:49:03.088" v="90" actId="1076"/>
      <pc:docMkLst>
        <pc:docMk/>
      </pc:docMkLst>
      <pc:sldChg chg="modSp">
        <pc:chgData name="Rawad Maiteh" userId="S::maiteh.r@northeastern.edu::5ece0a08-bdc2-4f34-a539-a7b0780053b0" providerId="AD" clId="Web-{3CE8FCA4-B7A8-4BB1-8E9D-6F20E0259986}" dt="2023-08-03T01:41:52.701" v="69" actId="20577"/>
        <pc:sldMkLst>
          <pc:docMk/>
          <pc:sldMk cId="0" sldId="270"/>
        </pc:sldMkLst>
        <pc:spChg chg="mod">
          <ac:chgData name="Rawad Maiteh" userId="S::maiteh.r@northeastern.edu::5ece0a08-bdc2-4f34-a539-a7b0780053b0" providerId="AD" clId="Web-{3CE8FCA4-B7A8-4BB1-8E9D-6F20E0259986}" dt="2023-08-03T01:41:52.701" v="69" actId="20577"/>
          <ac:spMkLst>
            <pc:docMk/>
            <pc:sldMk cId="0" sldId="270"/>
            <ac:spMk id="567" creationId="{00000000-0000-0000-0000-000000000000}"/>
          </ac:spMkLst>
        </pc:spChg>
      </pc:sldChg>
      <pc:sldChg chg="modSp">
        <pc:chgData name="Rawad Maiteh" userId="S::maiteh.r@northeastern.edu::5ece0a08-bdc2-4f34-a539-a7b0780053b0" providerId="AD" clId="Web-{3CE8FCA4-B7A8-4BB1-8E9D-6F20E0259986}" dt="2023-08-03T01:07:36.717" v="23" actId="1076"/>
        <pc:sldMkLst>
          <pc:docMk/>
          <pc:sldMk cId="4139073354" sldId="361"/>
        </pc:sldMkLst>
        <pc:spChg chg="mod">
          <ac:chgData name="Rawad Maiteh" userId="S::maiteh.r@northeastern.edu::5ece0a08-bdc2-4f34-a539-a7b0780053b0" providerId="AD" clId="Web-{3CE8FCA4-B7A8-4BB1-8E9D-6F20E0259986}" dt="2023-08-03T01:07:36.717" v="23" actId="1076"/>
          <ac:spMkLst>
            <pc:docMk/>
            <pc:sldMk cId="4139073354" sldId="361"/>
            <ac:spMk id="3" creationId="{41C4F448-7F7E-6502-F4C6-BB3069FB4E05}"/>
          </ac:spMkLst>
        </pc:spChg>
      </pc:sldChg>
      <pc:sldChg chg="addSp delSp modSp">
        <pc:chgData name="Rawad Maiteh" userId="S::maiteh.r@northeastern.edu::5ece0a08-bdc2-4f34-a539-a7b0780053b0" providerId="AD" clId="Web-{3CE8FCA4-B7A8-4BB1-8E9D-6F20E0259986}" dt="2023-08-03T01:49:03.088" v="90" actId="1076"/>
        <pc:sldMkLst>
          <pc:docMk/>
          <pc:sldMk cId="999952903" sldId="363"/>
        </pc:sldMkLst>
        <pc:spChg chg="add del">
          <ac:chgData name="Rawad Maiteh" userId="S::maiteh.r@northeastern.edu::5ece0a08-bdc2-4f34-a539-a7b0780053b0" providerId="AD" clId="Web-{3CE8FCA4-B7A8-4BB1-8E9D-6F20E0259986}" dt="2023-08-03T01:48:07.053" v="74"/>
          <ac:spMkLst>
            <pc:docMk/>
            <pc:sldMk cId="999952903" sldId="363"/>
            <ac:spMk id="19" creationId="{A5B2448E-A7EF-D5D0-D318-9097EF67795C}"/>
          </ac:spMkLst>
        </pc:spChg>
        <pc:spChg chg="add del mod">
          <ac:chgData name="Rawad Maiteh" userId="S::maiteh.r@northeastern.edu::5ece0a08-bdc2-4f34-a539-a7b0780053b0" providerId="AD" clId="Web-{3CE8FCA4-B7A8-4BB1-8E9D-6F20E0259986}" dt="2023-08-03T01:48:28.914" v="84"/>
          <ac:spMkLst>
            <pc:docMk/>
            <pc:sldMk cId="999952903" sldId="363"/>
            <ac:spMk id="20" creationId="{CA5ED621-3E55-6472-C530-F485EFB29DFE}"/>
          </ac:spMkLst>
        </pc:spChg>
        <pc:spChg chg="add mod">
          <ac:chgData name="Rawad Maiteh" userId="S::maiteh.r@northeastern.edu::5ece0a08-bdc2-4f34-a539-a7b0780053b0" providerId="AD" clId="Web-{3CE8FCA4-B7A8-4BB1-8E9D-6F20E0259986}" dt="2023-08-03T01:49:03.088" v="90" actId="1076"/>
          <ac:spMkLst>
            <pc:docMk/>
            <pc:sldMk cId="999952903" sldId="363"/>
            <ac:spMk id="21" creationId="{D7DDACD1-8851-E9CF-1D67-19E68136232A}"/>
          </ac:spMkLst>
        </pc:spChg>
      </pc:sldChg>
      <pc:sldChg chg="modSp">
        <pc:chgData name="Rawad Maiteh" userId="S::maiteh.r@northeastern.edu::5ece0a08-bdc2-4f34-a539-a7b0780053b0" providerId="AD" clId="Web-{3CE8FCA4-B7A8-4BB1-8E9D-6F20E0259986}" dt="2023-08-03T01:42:15.202" v="72" actId="20577"/>
        <pc:sldMkLst>
          <pc:docMk/>
          <pc:sldMk cId="1801238477" sldId="366"/>
        </pc:sldMkLst>
        <pc:spChg chg="mod">
          <ac:chgData name="Rawad Maiteh" userId="S::maiteh.r@northeastern.edu::5ece0a08-bdc2-4f34-a539-a7b0780053b0" providerId="AD" clId="Web-{3CE8FCA4-B7A8-4BB1-8E9D-6F20E0259986}" dt="2023-08-03T00:55:08.779" v="5" actId="14100"/>
          <ac:spMkLst>
            <pc:docMk/>
            <pc:sldMk cId="1801238477" sldId="366"/>
            <ac:spMk id="3" creationId="{5206F638-3EC4-E4B6-404D-DFF19638A1B6}"/>
          </ac:spMkLst>
        </pc:spChg>
        <pc:spChg chg="mod">
          <ac:chgData name="Rawad Maiteh" userId="S::maiteh.r@northeastern.edu::5ece0a08-bdc2-4f34-a539-a7b0780053b0" providerId="AD" clId="Web-{3CE8FCA4-B7A8-4BB1-8E9D-6F20E0259986}" dt="2023-08-03T01:42:15.202" v="72" actId="20577"/>
          <ac:spMkLst>
            <pc:docMk/>
            <pc:sldMk cId="1801238477" sldId="366"/>
            <ac:spMk id="622" creationId="{00000000-0000-0000-0000-000000000000}"/>
          </ac:spMkLst>
        </pc:spChg>
      </pc:sldChg>
      <pc:sldChg chg="modSp">
        <pc:chgData name="Rawad Maiteh" userId="S::maiteh.r@northeastern.edu::5ece0a08-bdc2-4f34-a539-a7b0780053b0" providerId="AD" clId="Web-{3CE8FCA4-B7A8-4BB1-8E9D-6F20E0259986}" dt="2023-08-03T01:00:00" v="8" actId="14100"/>
        <pc:sldMkLst>
          <pc:docMk/>
          <pc:sldMk cId="3694531544" sldId="373"/>
        </pc:sldMkLst>
        <pc:spChg chg="mod">
          <ac:chgData name="Rawad Maiteh" userId="S::maiteh.r@northeastern.edu::5ece0a08-bdc2-4f34-a539-a7b0780053b0" providerId="AD" clId="Web-{3CE8FCA4-B7A8-4BB1-8E9D-6F20E0259986}" dt="2023-08-03T00:59:47.609" v="7" actId="1076"/>
          <ac:spMkLst>
            <pc:docMk/>
            <pc:sldMk cId="3694531544" sldId="373"/>
            <ac:spMk id="456" creationId="{00000000-0000-0000-0000-000000000000}"/>
          </ac:spMkLst>
        </pc:spChg>
        <pc:spChg chg="mod">
          <ac:chgData name="Rawad Maiteh" userId="S::maiteh.r@northeastern.edu::5ece0a08-bdc2-4f34-a539-a7b0780053b0" providerId="AD" clId="Web-{3CE8FCA4-B7A8-4BB1-8E9D-6F20E0259986}" dt="2023-08-03T00:59:38.124" v="6" actId="1076"/>
          <ac:spMkLst>
            <pc:docMk/>
            <pc:sldMk cId="3694531544" sldId="373"/>
            <ac:spMk id="457" creationId="{00000000-0000-0000-0000-000000000000}"/>
          </ac:spMkLst>
        </pc:spChg>
        <pc:spChg chg="mod">
          <ac:chgData name="Rawad Maiteh" userId="S::maiteh.r@northeastern.edu::5ece0a08-bdc2-4f34-a539-a7b0780053b0" providerId="AD" clId="Web-{3CE8FCA4-B7A8-4BB1-8E9D-6F20E0259986}" dt="2023-08-03T01:00:00" v="8" actId="14100"/>
          <ac:spMkLst>
            <pc:docMk/>
            <pc:sldMk cId="3694531544" sldId="373"/>
            <ac:spMk id="462" creationId="{00000000-0000-0000-0000-000000000000}"/>
          </ac:spMkLst>
        </pc:spChg>
      </pc:sldChg>
      <pc:sldChg chg="modSp">
        <pc:chgData name="Rawad Maiteh" userId="S::maiteh.r@northeastern.edu::5ece0a08-bdc2-4f34-a539-a7b0780053b0" providerId="AD" clId="Web-{3CE8FCA4-B7A8-4BB1-8E9D-6F20E0259986}" dt="2023-08-03T01:18:49.793" v="54" actId="20577"/>
        <pc:sldMkLst>
          <pc:docMk/>
          <pc:sldMk cId="3007862659" sldId="376"/>
        </pc:sldMkLst>
        <pc:spChg chg="mod">
          <ac:chgData name="Rawad Maiteh" userId="S::maiteh.r@northeastern.edu::5ece0a08-bdc2-4f34-a539-a7b0780053b0" providerId="AD" clId="Web-{3CE8FCA4-B7A8-4BB1-8E9D-6F20E0259986}" dt="2023-08-03T01:18:49.793" v="54" actId="20577"/>
          <ac:spMkLst>
            <pc:docMk/>
            <pc:sldMk cId="3007862659" sldId="376"/>
            <ac:spMk id="7" creationId="{F4D3136B-6E1E-73FC-250B-6F7345D06121}"/>
          </ac:spMkLst>
        </pc:spChg>
      </pc:sldChg>
      <pc:sldChg chg="modSp">
        <pc:chgData name="Rawad Maiteh" userId="S::maiteh.r@northeastern.edu::5ece0a08-bdc2-4f34-a539-a7b0780053b0" providerId="AD" clId="Web-{3CE8FCA4-B7A8-4BB1-8E9D-6F20E0259986}" dt="2023-08-03T01:39:15.878" v="65" actId="1076"/>
        <pc:sldMkLst>
          <pc:docMk/>
          <pc:sldMk cId="1335402792" sldId="382"/>
        </pc:sldMkLst>
        <pc:spChg chg="mod">
          <ac:chgData name="Rawad Maiteh" userId="S::maiteh.r@northeastern.edu::5ece0a08-bdc2-4f34-a539-a7b0780053b0" providerId="AD" clId="Web-{3CE8FCA4-B7A8-4BB1-8E9D-6F20E0259986}" dt="2023-08-03T01:39:15.878" v="65" actId="1076"/>
          <ac:spMkLst>
            <pc:docMk/>
            <pc:sldMk cId="1335402792" sldId="382"/>
            <ac:spMk id="8" creationId="{7B59E5DD-E314-2FE0-7A00-16FC54674B92}"/>
          </ac:spMkLst>
        </pc:spChg>
      </pc:sldChg>
      <pc:sldChg chg="delSp modSp">
        <pc:chgData name="Rawad Maiteh" userId="S::maiteh.r@northeastern.edu::5ece0a08-bdc2-4f34-a539-a7b0780053b0" providerId="AD" clId="Web-{3CE8FCA4-B7A8-4BB1-8E9D-6F20E0259986}" dt="2023-08-03T01:01:20.834" v="13"/>
        <pc:sldMkLst>
          <pc:docMk/>
          <pc:sldMk cId="3636637657" sldId="386"/>
        </pc:sldMkLst>
        <pc:spChg chg="del mod">
          <ac:chgData name="Rawad Maiteh" userId="S::maiteh.r@northeastern.edu::5ece0a08-bdc2-4f34-a539-a7b0780053b0" providerId="AD" clId="Web-{3CE8FCA4-B7A8-4BB1-8E9D-6F20E0259986}" dt="2023-08-03T01:00:59.926" v="10"/>
          <ac:spMkLst>
            <pc:docMk/>
            <pc:sldMk cId="3636637657" sldId="386"/>
            <ac:spMk id="560" creationId="{00000000-0000-0000-0000-000000000000}"/>
          </ac:spMkLst>
        </pc:spChg>
        <pc:spChg chg="del">
          <ac:chgData name="Rawad Maiteh" userId="S::maiteh.r@northeastern.edu::5ece0a08-bdc2-4f34-a539-a7b0780053b0" providerId="AD" clId="Web-{3CE8FCA4-B7A8-4BB1-8E9D-6F20E0259986}" dt="2023-08-03T01:01:03.223" v="11"/>
          <ac:spMkLst>
            <pc:docMk/>
            <pc:sldMk cId="3636637657" sldId="386"/>
            <ac:spMk id="561" creationId="{00000000-0000-0000-0000-000000000000}"/>
          </ac:spMkLst>
        </pc:spChg>
        <pc:grpChg chg="del mod">
          <ac:chgData name="Rawad Maiteh" userId="S::maiteh.r@northeastern.edu::5ece0a08-bdc2-4f34-a539-a7b0780053b0" providerId="AD" clId="Web-{3CE8FCA4-B7A8-4BB1-8E9D-6F20E0259986}" dt="2023-08-03T01:01:20.834" v="13"/>
          <ac:grpSpMkLst>
            <pc:docMk/>
            <pc:sldMk cId="3636637657" sldId="386"/>
            <ac:grpSpMk id="543" creationId="{00000000-0000-0000-0000-000000000000}"/>
          </ac:grpSpMkLst>
        </pc:grpChg>
      </pc:sldChg>
      <pc:sldChg chg="modSp">
        <pc:chgData name="Rawad Maiteh" userId="S::maiteh.r@northeastern.edu::5ece0a08-bdc2-4f34-a539-a7b0780053b0" providerId="AD" clId="Web-{3CE8FCA4-B7A8-4BB1-8E9D-6F20E0259986}" dt="2023-08-03T01:21:04.840" v="64" actId="20577"/>
        <pc:sldMkLst>
          <pc:docMk/>
          <pc:sldMk cId="2980169366" sldId="392"/>
        </pc:sldMkLst>
        <pc:spChg chg="mod">
          <ac:chgData name="Rawad Maiteh" userId="S::maiteh.r@northeastern.edu::5ece0a08-bdc2-4f34-a539-a7b0780053b0" providerId="AD" clId="Web-{3CE8FCA4-B7A8-4BB1-8E9D-6F20E0259986}" dt="2023-08-03T01:21:04.840" v="64" actId="20577"/>
          <ac:spMkLst>
            <pc:docMk/>
            <pc:sldMk cId="2980169366" sldId="392"/>
            <ac:spMk id="573" creationId="{00000000-0000-0000-0000-000000000000}"/>
          </ac:spMkLst>
        </pc:spChg>
        <pc:spChg chg="mod">
          <ac:chgData name="Rawad Maiteh" userId="S::maiteh.r@northeastern.edu::5ece0a08-bdc2-4f34-a539-a7b0780053b0" providerId="AD" clId="Web-{3CE8FCA4-B7A8-4BB1-8E9D-6F20E0259986}" dt="2023-08-03T01:02:53.746" v="21" actId="20577"/>
          <ac:spMkLst>
            <pc:docMk/>
            <pc:sldMk cId="2980169366" sldId="392"/>
            <ac:spMk id="574" creationId="{00000000-0000-0000-0000-000000000000}"/>
          </ac:spMkLst>
        </pc:spChg>
      </pc:sldChg>
      <pc:sldChg chg="modSp">
        <pc:chgData name="Rawad Maiteh" userId="S::maiteh.r@northeastern.edu::5ece0a08-bdc2-4f34-a539-a7b0780053b0" providerId="AD" clId="Web-{3CE8FCA4-B7A8-4BB1-8E9D-6F20E0259986}" dt="2023-08-03T01:15:12.777" v="25" actId="1076"/>
        <pc:sldMkLst>
          <pc:docMk/>
          <pc:sldMk cId="1886695653" sldId="397"/>
        </pc:sldMkLst>
        <pc:spChg chg="mod">
          <ac:chgData name="Rawad Maiteh" userId="S::maiteh.r@northeastern.edu::5ece0a08-bdc2-4f34-a539-a7b0780053b0" providerId="AD" clId="Web-{3CE8FCA4-B7A8-4BB1-8E9D-6F20E0259986}" dt="2023-08-03T01:14:59.073" v="24" actId="1076"/>
          <ac:spMkLst>
            <pc:docMk/>
            <pc:sldMk cId="1886695653" sldId="397"/>
            <ac:spMk id="6" creationId="{576BE4CB-BBD0-D3C5-DB4E-E89E082C7F19}"/>
          </ac:spMkLst>
        </pc:spChg>
        <pc:spChg chg="mod">
          <ac:chgData name="Rawad Maiteh" userId="S::maiteh.r@northeastern.edu::5ece0a08-bdc2-4f34-a539-a7b0780053b0" providerId="AD" clId="Web-{3CE8FCA4-B7A8-4BB1-8E9D-6F20E0259986}" dt="2023-08-03T01:15:12.777" v="25" actId="1076"/>
          <ac:spMkLst>
            <pc:docMk/>
            <pc:sldMk cId="1886695653" sldId="397"/>
            <ac:spMk id="447" creationId="{00000000-0000-0000-0000-000000000000}"/>
          </ac:spMkLst>
        </pc:spChg>
      </pc:sldChg>
    </pc:docChg>
  </pc:docChgLst>
  <pc:docChgLst>
    <pc:chgData name="Rawad Maiteh" userId="S::maiteh.r@northeastern.edu::5ece0a08-bdc2-4f34-a539-a7b0780053b0" providerId="AD" clId="Web-{66ABAB8E-2EA9-460A-A60E-5A58C6F72A97}"/>
    <pc:docChg chg="modSld">
      <pc:chgData name="Rawad Maiteh" userId="S::maiteh.r@northeastern.edu::5ece0a08-bdc2-4f34-a539-a7b0780053b0" providerId="AD" clId="Web-{66ABAB8E-2EA9-460A-A60E-5A58C6F72A97}" dt="2023-07-31T23:42:20.331" v="7"/>
      <pc:docMkLst>
        <pc:docMk/>
      </pc:docMkLst>
      <pc:sldChg chg="addSp modSp mod setBg">
        <pc:chgData name="Rawad Maiteh" userId="S::maiteh.r@northeastern.edu::5ece0a08-bdc2-4f34-a539-a7b0780053b0" providerId="AD" clId="Web-{66ABAB8E-2EA9-460A-A60E-5A58C6F72A97}" dt="2023-07-31T23:42:20.331" v="7"/>
        <pc:sldMkLst>
          <pc:docMk/>
          <pc:sldMk cId="109857222" sldId="256"/>
        </pc:sldMkLst>
        <pc:spChg chg="mod">
          <ac:chgData name="Rawad Maiteh" userId="S::maiteh.r@northeastern.edu::5ece0a08-bdc2-4f34-a539-a7b0780053b0" providerId="AD" clId="Web-{66ABAB8E-2EA9-460A-A60E-5A58C6F72A97}" dt="2023-07-31T23:42:20.331" v="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Rawad Maiteh" userId="S::maiteh.r@northeastern.edu::5ece0a08-bdc2-4f34-a539-a7b0780053b0" providerId="AD" clId="Web-{66ABAB8E-2EA9-460A-A60E-5A58C6F72A97}" dt="2023-07-31T23:42:20.331" v="7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Rawad Maiteh" userId="S::maiteh.r@northeastern.edu::5ece0a08-bdc2-4f34-a539-a7b0780053b0" providerId="AD" clId="Web-{66ABAB8E-2EA9-460A-A60E-5A58C6F72A97}" dt="2023-07-31T23:42:20.331" v="7"/>
          <ac:spMkLst>
            <pc:docMk/>
            <pc:sldMk cId="109857222" sldId="256"/>
            <ac:spMk id="8" creationId="{09588DA8-065E-4F6F-8EFD-43104AB2E0CF}"/>
          </ac:spMkLst>
        </pc:spChg>
        <pc:spChg chg="add">
          <ac:chgData name="Rawad Maiteh" userId="S::maiteh.r@northeastern.edu::5ece0a08-bdc2-4f34-a539-a7b0780053b0" providerId="AD" clId="Web-{66ABAB8E-2EA9-460A-A60E-5A58C6F72A97}" dt="2023-07-31T23:42:20.331" v="7"/>
          <ac:spMkLst>
            <pc:docMk/>
            <pc:sldMk cId="109857222" sldId="256"/>
            <ac:spMk id="10" creationId="{C4285719-470E-454C-AF62-8323075F1F5B}"/>
          </ac:spMkLst>
        </pc:spChg>
        <pc:spChg chg="add">
          <ac:chgData name="Rawad Maiteh" userId="S::maiteh.r@northeastern.edu::5ece0a08-bdc2-4f34-a539-a7b0780053b0" providerId="AD" clId="Web-{66ABAB8E-2EA9-460A-A60E-5A58C6F72A97}" dt="2023-07-31T23:42:20.331" v="7"/>
          <ac:spMkLst>
            <pc:docMk/>
            <pc:sldMk cId="109857222" sldId="256"/>
            <ac:spMk id="12" creationId="{CD9FE4EF-C4D8-49A0-B2FF-81D8DB7D8A24}"/>
          </ac:spMkLst>
        </pc:spChg>
        <pc:spChg chg="add">
          <ac:chgData name="Rawad Maiteh" userId="S::maiteh.r@northeastern.edu::5ece0a08-bdc2-4f34-a539-a7b0780053b0" providerId="AD" clId="Web-{66ABAB8E-2EA9-460A-A60E-5A58C6F72A97}" dt="2023-07-31T23:42:20.331" v="7"/>
          <ac:spMkLst>
            <pc:docMk/>
            <pc:sldMk cId="109857222" sldId="256"/>
            <ac:spMk id="14" creationId="{4300840D-0A0B-4512-BACA-B439D5B9C57C}"/>
          </ac:spMkLst>
        </pc:spChg>
        <pc:spChg chg="add">
          <ac:chgData name="Rawad Maiteh" userId="S::maiteh.r@northeastern.edu::5ece0a08-bdc2-4f34-a539-a7b0780053b0" providerId="AD" clId="Web-{66ABAB8E-2EA9-460A-A60E-5A58C6F72A97}" dt="2023-07-31T23:42:20.331" v="7"/>
          <ac:spMkLst>
            <pc:docMk/>
            <pc:sldMk cId="109857222" sldId="256"/>
            <ac:spMk id="16" creationId="{D2B78728-A580-49A7-84F9-6EF6F583ADE0}"/>
          </ac:spMkLst>
        </pc:spChg>
        <pc:spChg chg="add">
          <ac:chgData name="Rawad Maiteh" userId="S::maiteh.r@northeastern.edu::5ece0a08-bdc2-4f34-a539-a7b0780053b0" providerId="AD" clId="Web-{66ABAB8E-2EA9-460A-A60E-5A58C6F72A97}" dt="2023-07-31T23:42:20.331" v="7"/>
          <ac:spMkLst>
            <pc:docMk/>
            <pc:sldMk cId="109857222" sldId="256"/>
            <ac:spMk id="18" creationId="{38FAA1A1-D861-433F-88FA-1E9D6FD31D11}"/>
          </ac:spMkLst>
        </pc:spChg>
        <pc:spChg chg="add">
          <ac:chgData name="Rawad Maiteh" userId="S::maiteh.r@northeastern.edu::5ece0a08-bdc2-4f34-a539-a7b0780053b0" providerId="AD" clId="Web-{66ABAB8E-2EA9-460A-A60E-5A58C6F72A97}" dt="2023-07-31T23:42:20.331" v="7"/>
          <ac:spMkLst>
            <pc:docMk/>
            <pc:sldMk cId="109857222" sldId="256"/>
            <ac:spMk id="20" creationId="{8D71EDA1-87BF-4D5D-AB79-F346FD19278A}"/>
          </ac:spMkLst>
        </pc:spChg>
      </pc:sldChg>
    </pc:docChg>
  </pc:docChgLst>
  <pc:docChgLst>
    <pc:chgData name="Jared Beaulieu" userId="S::beaulieu.ja@northeastern.edu::1a77348c-a028-41ab-ad4c-961fdd793b0b" providerId="AD" clId="Web-{858E5448-E2FC-4609-BDBB-91AFC83A5931}"/>
    <pc:docChg chg="addSld modSld">
      <pc:chgData name="Jared Beaulieu" userId="S::beaulieu.ja@northeastern.edu::1a77348c-a028-41ab-ad4c-961fdd793b0b" providerId="AD" clId="Web-{858E5448-E2FC-4609-BDBB-91AFC83A5931}" dt="2023-08-02T13:35:19.616" v="36" actId="20577"/>
      <pc:docMkLst>
        <pc:docMk/>
      </pc:docMkLst>
      <pc:sldChg chg="addSp delSp modSp add replId">
        <pc:chgData name="Jared Beaulieu" userId="S::beaulieu.ja@northeastern.edu::1a77348c-a028-41ab-ad4c-961fdd793b0b" providerId="AD" clId="Web-{858E5448-E2FC-4609-BDBB-91AFC83A5931}" dt="2023-08-02T13:27:53.696" v="11"/>
        <pc:sldMkLst>
          <pc:docMk/>
          <pc:sldMk cId="3149396815" sldId="379"/>
        </pc:sldMkLst>
        <pc:spChg chg="add del mod">
          <ac:chgData name="Jared Beaulieu" userId="S::beaulieu.ja@northeastern.edu::1a77348c-a028-41ab-ad4c-961fdd793b0b" providerId="AD" clId="Web-{858E5448-E2FC-4609-BDBB-91AFC83A5931}" dt="2023-08-02T13:27:53.696" v="11"/>
          <ac:spMkLst>
            <pc:docMk/>
            <pc:sldMk cId="3149396815" sldId="379"/>
            <ac:spMk id="3" creationId="{B384E4AA-C4E3-0D50-CD21-366084056494}"/>
          </ac:spMkLst>
        </pc:spChg>
        <pc:spChg chg="mod">
          <ac:chgData name="Jared Beaulieu" userId="S::beaulieu.ja@northeastern.edu::1a77348c-a028-41ab-ad4c-961fdd793b0b" providerId="AD" clId="Web-{858E5448-E2FC-4609-BDBB-91AFC83A5931}" dt="2023-08-02T13:27:51.212" v="10" actId="1076"/>
          <ac:spMkLst>
            <pc:docMk/>
            <pc:sldMk cId="3149396815" sldId="379"/>
            <ac:spMk id="522" creationId="{00000000-0000-0000-0000-000000000000}"/>
          </ac:spMkLst>
        </pc:spChg>
        <pc:spChg chg="del">
          <ac:chgData name="Jared Beaulieu" userId="S::beaulieu.ja@northeastern.edu::1a77348c-a028-41ab-ad4c-961fdd793b0b" providerId="AD" clId="Web-{858E5448-E2FC-4609-BDBB-91AFC83A5931}" dt="2023-08-02T13:27:49.228" v="9"/>
          <ac:spMkLst>
            <pc:docMk/>
            <pc:sldMk cId="3149396815" sldId="379"/>
            <ac:spMk id="523" creationId="{00000000-0000-0000-0000-000000000000}"/>
          </ac:spMkLst>
        </pc:spChg>
      </pc:sldChg>
      <pc:sldChg chg="modSp add replId">
        <pc:chgData name="Jared Beaulieu" userId="S::beaulieu.ja@northeastern.edu::1a77348c-a028-41ab-ad4c-961fdd793b0b" providerId="AD" clId="Web-{858E5448-E2FC-4609-BDBB-91AFC83A5931}" dt="2023-08-02T13:35:19.616" v="36" actId="20577"/>
        <pc:sldMkLst>
          <pc:docMk/>
          <pc:sldMk cId="3996588213" sldId="380"/>
        </pc:sldMkLst>
        <pc:spChg chg="mod">
          <ac:chgData name="Jared Beaulieu" userId="S::beaulieu.ja@northeastern.edu::1a77348c-a028-41ab-ad4c-961fdd793b0b" providerId="AD" clId="Web-{858E5448-E2FC-4609-BDBB-91AFC83A5931}" dt="2023-08-02T13:35:19.616" v="36" actId="20577"/>
          <ac:spMkLst>
            <pc:docMk/>
            <pc:sldMk cId="3996588213" sldId="380"/>
            <ac:spMk id="945" creationId="{00000000-0000-0000-0000-000000000000}"/>
          </ac:spMkLst>
        </pc:spChg>
      </pc:sldChg>
    </pc:docChg>
  </pc:docChgLst>
  <pc:docChgLst>
    <pc:chgData name="Rawad Maiteh" userId="S::maiteh.r@northeastern.edu::5ece0a08-bdc2-4f34-a539-a7b0780053b0" providerId="AD" clId="Web-{4F975EC0-DDE4-4700-9E56-DFAF2CD34DDE}"/>
    <pc:docChg chg="addSld delSld modSld">
      <pc:chgData name="Rawad Maiteh" userId="S::maiteh.r@northeastern.edu::5ece0a08-bdc2-4f34-a539-a7b0780053b0" providerId="AD" clId="Web-{4F975EC0-DDE4-4700-9E56-DFAF2CD34DDE}" dt="2023-08-02T23:04:40.549" v="507" actId="20577"/>
      <pc:docMkLst>
        <pc:docMk/>
      </pc:docMkLst>
      <pc:sldChg chg="addSp delSp modSp addAnim">
        <pc:chgData name="Rawad Maiteh" userId="S::maiteh.r@northeastern.edu::5ece0a08-bdc2-4f34-a539-a7b0780053b0" providerId="AD" clId="Web-{4F975EC0-DDE4-4700-9E56-DFAF2CD34DDE}" dt="2023-08-02T22:57:01.023" v="410" actId="1076"/>
        <pc:sldMkLst>
          <pc:docMk/>
          <pc:sldMk cId="0" sldId="265"/>
        </pc:sldMkLst>
        <pc:grpChg chg="add mod">
          <ac:chgData name="Rawad Maiteh" userId="S::maiteh.r@northeastern.edu::5ece0a08-bdc2-4f34-a539-a7b0780053b0" providerId="AD" clId="Web-{4F975EC0-DDE4-4700-9E56-DFAF2CD34DDE}" dt="2023-08-02T22:57:01.023" v="410" actId="1076"/>
          <ac:grpSpMkLst>
            <pc:docMk/>
            <pc:sldMk cId="0" sldId="265"/>
            <ac:grpSpMk id="19" creationId="{684E46A8-9B73-064F-F391-7E9A45117FBC}"/>
          </ac:grpSpMkLst>
        </pc:grpChg>
        <pc:grpChg chg="del">
          <ac:chgData name="Rawad Maiteh" userId="S::maiteh.r@northeastern.edu::5ece0a08-bdc2-4f34-a539-a7b0780053b0" providerId="AD" clId="Web-{4F975EC0-DDE4-4700-9E56-DFAF2CD34DDE}" dt="2023-08-02T22:56:47.116" v="408"/>
          <ac:grpSpMkLst>
            <pc:docMk/>
            <pc:sldMk cId="0" sldId="265"/>
            <ac:grpSpMk id="502" creationId="{00000000-0000-0000-0000-000000000000}"/>
          </ac:grpSpMkLst>
        </pc:grpChg>
      </pc:sldChg>
      <pc:sldChg chg="modSp">
        <pc:chgData name="Rawad Maiteh" userId="S::maiteh.r@northeastern.edu::5ece0a08-bdc2-4f34-a539-a7b0780053b0" providerId="AD" clId="Web-{4F975EC0-DDE4-4700-9E56-DFAF2CD34DDE}" dt="2023-08-02T22:37:34.512" v="15" actId="20577"/>
        <pc:sldMkLst>
          <pc:docMk/>
          <pc:sldMk cId="0" sldId="266"/>
        </pc:sldMkLst>
        <pc:spChg chg="mod">
          <ac:chgData name="Rawad Maiteh" userId="S::maiteh.r@northeastern.edu::5ece0a08-bdc2-4f34-a539-a7b0780053b0" providerId="AD" clId="Web-{4F975EC0-DDE4-4700-9E56-DFAF2CD34DDE}" dt="2023-08-02T22:37:34.512" v="15" actId="20577"/>
          <ac:spMkLst>
            <pc:docMk/>
            <pc:sldMk cId="0" sldId="266"/>
            <ac:spMk id="522" creationId="{00000000-0000-0000-0000-000000000000}"/>
          </ac:spMkLst>
        </pc:spChg>
      </pc:sldChg>
      <pc:sldChg chg="modSp">
        <pc:chgData name="Rawad Maiteh" userId="S::maiteh.r@northeastern.edu::5ece0a08-bdc2-4f34-a539-a7b0780053b0" providerId="AD" clId="Web-{4F975EC0-DDE4-4700-9E56-DFAF2CD34DDE}" dt="2023-08-02T22:56:40.272" v="407" actId="1076"/>
        <pc:sldMkLst>
          <pc:docMk/>
          <pc:sldMk cId="0" sldId="269"/>
        </pc:sldMkLst>
        <pc:grpChg chg="mod">
          <ac:chgData name="Rawad Maiteh" userId="S::maiteh.r@northeastern.edu::5ece0a08-bdc2-4f34-a539-a7b0780053b0" providerId="AD" clId="Web-{4F975EC0-DDE4-4700-9E56-DFAF2CD34DDE}" dt="2023-08-02T22:56:40.272" v="407" actId="1076"/>
          <ac:grpSpMkLst>
            <pc:docMk/>
            <pc:sldMk cId="0" sldId="269"/>
            <ac:grpSpMk id="543" creationId="{00000000-0000-0000-0000-000000000000}"/>
          </ac:grpSpMkLst>
        </pc:grpChg>
      </pc:sldChg>
      <pc:sldChg chg="modSp">
        <pc:chgData name="Rawad Maiteh" userId="S::maiteh.r@northeastern.edu::5ece0a08-bdc2-4f34-a539-a7b0780053b0" providerId="AD" clId="Web-{4F975EC0-DDE4-4700-9E56-DFAF2CD34DDE}" dt="2023-08-02T23:04:40.549" v="507" actId="20577"/>
        <pc:sldMkLst>
          <pc:docMk/>
          <pc:sldMk cId="0" sldId="270"/>
        </pc:sldMkLst>
        <pc:spChg chg="mod">
          <ac:chgData name="Rawad Maiteh" userId="S::maiteh.r@northeastern.edu::5ece0a08-bdc2-4f34-a539-a7b0780053b0" providerId="AD" clId="Web-{4F975EC0-DDE4-4700-9E56-DFAF2CD34DDE}" dt="2023-08-02T23:04:13.798" v="504" actId="1076"/>
          <ac:spMkLst>
            <pc:docMk/>
            <pc:sldMk cId="0" sldId="270"/>
            <ac:spMk id="566" creationId="{00000000-0000-0000-0000-000000000000}"/>
          </ac:spMkLst>
        </pc:spChg>
        <pc:spChg chg="mod">
          <ac:chgData name="Rawad Maiteh" userId="S::maiteh.r@northeastern.edu::5ece0a08-bdc2-4f34-a539-a7b0780053b0" providerId="AD" clId="Web-{4F975EC0-DDE4-4700-9E56-DFAF2CD34DDE}" dt="2023-08-02T23:04:40.549" v="507" actId="20577"/>
          <ac:spMkLst>
            <pc:docMk/>
            <pc:sldMk cId="0" sldId="270"/>
            <ac:spMk id="567" creationId="{00000000-0000-0000-0000-000000000000}"/>
          </ac:spMkLst>
        </pc:spChg>
      </pc:sldChg>
      <pc:sldChg chg="addSp delSp modSp">
        <pc:chgData name="Rawad Maiteh" userId="S::maiteh.r@northeastern.edu::5ece0a08-bdc2-4f34-a539-a7b0780053b0" providerId="AD" clId="Web-{4F975EC0-DDE4-4700-9E56-DFAF2CD34DDE}" dt="2023-08-02T22:35:57.728" v="10" actId="14100"/>
        <pc:sldMkLst>
          <pc:docMk/>
          <pc:sldMk cId="3996588213" sldId="380"/>
        </pc:sldMkLst>
        <pc:spChg chg="add del mod">
          <ac:chgData name="Rawad Maiteh" userId="S::maiteh.r@northeastern.edu::5ece0a08-bdc2-4f34-a539-a7b0780053b0" providerId="AD" clId="Web-{4F975EC0-DDE4-4700-9E56-DFAF2CD34DDE}" dt="2023-08-02T22:35:28.306" v="5"/>
          <ac:spMkLst>
            <pc:docMk/>
            <pc:sldMk cId="3996588213" sldId="380"/>
            <ac:spMk id="3" creationId="{3BAD4371-A48E-FEBB-3BA8-72A8EC48A9F5}"/>
          </ac:spMkLst>
        </pc:spChg>
        <pc:spChg chg="add del mod">
          <ac:chgData name="Rawad Maiteh" userId="S::maiteh.r@northeastern.edu::5ece0a08-bdc2-4f34-a539-a7b0780053b0" providerId="AD" clId="Web-{4F975EC0-DDE4-4700-9E56-DFAF2CD34DDE}" dt="2023-08-02T22:35:35.571" v="6"/>
          <ac:spMkLst>
            <pc:docMk/>
            <pc:sldMk cId="3996588213" sldId="380"/>
            <ac:spMk id="6" creationId="{35487509-DCC0-FC95-E293-0C0F6FEBE262}"/>
          </ac:spMkLst>
        </pc:spChg>
        <pc:spChg chg="mod">
          <ac:chgData name="Rawad Maiteh" userId="S::maiteh.r@northeastern.edu::5ece0a08-bdc2-4f34-a539-a7b0780053b0" providerId="AD" clId="Web-{4F975EC0-DDE4-4700-9E56-DFAF2CD34DDE}" dt="2023-08-02T22:35:46.806" v="8" actId="14100"/>
          <ac:spMkLst>
            <pc:docMk/>
            <pc:sldMk cId="3996588213" sldId="380"/>
            <ac:spMk id="945" creationId="{00000000-0000-0000-0000-000000000000}"/>
          </ac:spMkLst>
        </pc:spChg>
        <pc:spChg chg="del mod">
          <ac:chgData name="Rawad Maiteh" userId="S::maiteh.r@northeastern.edu::5ece0a08-bdc2-4f34-a539-a7b0780053b0" providerId="AD" clId="Web-{4F975EC0-DDE4-4700-9E56-DFAF2CD34DDE}" dt="2023-08-02T22:34:59.430" v="1"/>
          <ac:spMkLst>
            <pc:docMk/>
            <pc:sldMk cId="3996588213" sldId="380"/>
            <ac:spMk id="946" creationId="{00000000-0000-0000-0000-000000000000}"/>
          </ac:spMkLst>
        </pc:spChg>
        <pc:spChg chg="mod">
          <ac:chgData name="Rawad Maiteh" userId="S::maiteh.r@northeastern.edu::5ece0a08-bdc2-4f34-a539-a7b0780053b0" providerId="AD" clId="Web-{4F975EC0-DDE4-4700-9E56-DFAF2CD34DDE}" dt="2023-08-02T22:35:57.728" v="10" actId="14100"/>
          <ac:spMkLst>
            <pc:docMk/>
            <pc:sldMk cId="3996588213" sldId="380"/>
            <ac:spMk id="951" creationId="{00000000-0000-0000-0000-000000000000}"/>
          </ac:spMkLst>
        </pc:spChg>
        <pc:spChg chg="del mod">
          <ac:chgData name="Rawad Maiteh" userId="S::maiteh.r@northeastern.edu::5ece0a08-bdc2-4f34-a539-a7b0780053b0" providerId="AD" clId="Web-{4F975EC0-DDE4-4700-9E56-DFAF2CD34DDE}" dt="2023-08-02T22:35:14.540" v="3"/>
          <ac:spMkLst>
            <pc:docMk/>
            <pc:sldMk cId="3996588213" sldId="380"/>
            <ac:spMk id="955" creationId="{00000000-0000-0000-0000-000000000000}"/>
          </ac:spMkLst>
        </pc:spChg>
      </pc:sldChg>
      <pc:sldChg chg="addSp delSp modSp add replId">
        <pc:chgData name="Rawad Maiteh" userId="S::maiteh.r@northeastern.edu::5ece0a08-bdc2-4f34-a539-a7b0780053b0" providerId="AD" clId="Web-{4F975EC0-DDE4-4700-9E56-DFAF2CD34DDE}" dt="2023-08-02T22:43:39.379" v="29" actId="1076"/>
        <pc:sldMkLst>
          <pc:docMk/>
          <pc:sldMk cId="3333136613" sldId="391"/>
        </pc:sldMkLst>
        <pc:spChg chg="add del mod">
          <ac:chgData name="Rawad Maiteh" userId="S::maiteh.r@northeastern.edu::5ece0a08-bdc2-4f34-a539-a7b0780053b0" providerId="AD" clId="Web-{4F975EC0-DDE4-4700-9E56-DFAF2CD34DDE}" dt="2023-08-02T22:43:16.457" v="24"/>
          <ac:spMkLst>
            <pc:docMk/>
            <pc:sldMk cId="3333136613" sldId="391"/>
            <ac:spMk id="3" creationId="{E5621786-D533-667B-158F-BA74A0D42BEE}"/>
          </ac:spMkLst>
        </pc:spChg>
        <pc:spChg chg="mod">
          <ac:chgData name="Rawad Maiteh" userId="S::maiteh.r@northeastern.edu::5ece0a08-bdc2-4f34-a539-a7b0780053b0" providerId="AD" clId="Web-{4F975EC0-DDE4-4700-9E56-DFAF2CD34DDE}" dt="2023-08-02T22:37:06.136" v="13" actId="20577"/>
          <ac:spMkLst>
            <pc:docMk/>
            <pc:sldMk cId="3333136613" sldId="391"/>
            <ac:spMk id="521" creationId="{00000000-0000-0000-0000-000000000000}"/>
          </ac:spMkLst>
        </pc:spChg>
        <pc:spChg chg="mod">
          <ac:chgData name="Rawad Maiteh" userId="S::maiteh.r@northeastern.edu::5ece0a08-bdc2-4f34-a539-a7b0780053b0" providerId="AD" clId="Web-{4F975EC0-DDE4-4700-9E56-DFAF2CD34DDE}" dt="2023-08-02T22:43:39.379" v="29" actId="1076"/>
          <ac:spMkLst>
            <pc:docMk/>
            <pc:sldMk cId="3333136613" sldId="391"/>
            <ac:spMk id="522" creationId="{00000000-0000-0000-0000-000000000000}"/>
          </ac:spMkLst>
        </pc:spChg>
        <pc:spChg chg="del">
          <ac:chgData name="Rawad Maiteh" userId="S::maiteh.r@northeastern.edu::5ece0a08-bdc2-4f34-a539-a7b0780053b0" providerId="AD" clId="Web-{4F975EC0-DDE4-4700-9E56-DFAF2CD34DDE}" dt="2023-08-02T22:41:40.502" v="18"/>
          <ac:spMkLst>
            <pc:docMk/>
            <pc:sldMk cId="3333136613" sldId="391"/>
            <ac:spMk id="523" creationId="{00000000-0000-0000-0000-000000000000}"/>
          </ac:spMkLst>
        </pc:spChg>
      </pc:sldChg>
      <pc:sldChg chg="modSp add replId">
        <pc:chgData name="Rawad Maiteh" userId="S::maiteh.r@northeastern.edu::5ece0a08-bdc2-4f34-a539-a7b0780053b0" providerId="AD" clId="Web-{4F975EC0-DDE4-4700-9E56-DFAF2CD34DDE}" dt="2023-08-02T22:55:47.662" v="394" actId="14100"/>
        <pc:sldMkLst>
          <pc:docMk/>
          <pc:sldMk cId="2980169366" sldId="392"/>
        </pc:sldMkLst>
        <pc:spChg chg="mod">
          <ac:chgData name="Rawad Maiteh" userId="S::maiteh.r@northeastern.edu::5ece0a08-bdc2-4f34-a539-a7b0780053b0" providerId="AD" clId="Web-{4F975EC0-DDE4-4700-9E56-DFAF2CD34DDE}" dt="2023-08-02T22:49:14.371" v="91" actId="20577"/>
          <ac:spMkLst>
            <pc:docMk/>
            <pc:sldMk cId="2980169366" sldId="392"/>
            <ac:spMk id="573" creationId="{00000000-0000-0000-0000-000000000000}"/>
          </ac:spMkLst>
        </pc:spChg>
        <pc:spChg chg="mod">
          <ac:chgData name="Rawad Maiteh" userId="S::maiteh.r@northeastern.edu::5ece0a08-bdc2-4f34-a539-a7b0780053b0" providerId="AD" clId="Web-{4F975EC0-DDE4-4700-9E56-DFAF2CD34DDE}" dt="2023-08-02T22:55:47.662" v="394" actId="14100"/>
          <ac:spMkLst>
            <pc:docMk/>
            <pc:sldMk cId="2980169366" sldId="392"/>
            <ac:spMk id="574" creationId="{00000000-0000-0000-0000-000000000000}"/>
          </ac:spMkLst>
        </pc:spChg>
      </pc:sldChg>
      <pc:sldChg chg="add del replId">
        <pc:chgData name="Rawad Maiteh" userId="S::maiteh.r@northeastern.edu::5ece0a08-bdc2-4f34-a539-a7b0780053b0" providerId="AD" clId="Web-{4F975EC0-DDE4-4700-9E56-DFAF2CD34DDE}" dt="2023-08-02T22:43:14.473" v="23"/>
        <pc:sldMkLst>
          <pc:docMk/>
          <pc:sldMk cId="1062287907" sldId="393"/>
        </pc:sldMkLst>
      </pc:sldChg>
      <pc:sldChg chg="addSp delSp modSp add replId addAnim">
        <pc:chgData name="Rawad Maiteh" userId="S::maiteh.r@northeastern.edu::5ece0a08-bdc2-4f34-a539-a7b0780053b0" providerId="AD" clId="Web-{4F975EC0-DDE4-4700-9E56-DFAF2CD34DDE}" dt="2023-08-02T22:57:39.211" v="418" actId="1076"/>
        <pc:sldMkLst>
          <pc:docMk/>
          <pc:sldMk cId="4191189261" sldId="393"/>
        </pc:sldMkLst>
        <pc:spChg chg="mod">
          <ac:chgData name="Rawad Maiteh" userId="S::maiteh.r@northeastern.edu::5ece0a08-bdc2-4f34-a539-a7b0780053b0" providerId="AD" clId="Web-{4F975EC0-DDE4-4700-9E56-DFAF2CD34DDE}" dt="2023-08-02T22:56:16.178" v="402" actId="20577"/>
          <ac:spMkLst>
            <pc:docMk/>
            <pc:sldMk cId="4191189261" sldId="393"/>
            <ac:spMk id="496" creationId="{00000000-0000-0000-0000-000000000000}"/>
          </ac:spMkLst>
        </pc:spChg>
        <pc:spChg chg="mod">
          <ac:chgData name="Rawad Maiteh" userId="S::maiteh.r@northeastern.edu::5ece0a08-bdc2-4f34-a539-a7b0780053b0" providerId="AD" clId="Web-{4F975EC0-DDE4-4700-9E56-DFAF2CD34DDE}" dt="2023-08-02T22:56:18.475" v="404" actId="20577"/>
          <ac:spMkLst>
            <pc:docMk/>
            <pc:sldMk cId="4191189261" sldId="393"/>
            <ac:spMk id="497" creationId="{00000000-0000-0000-0000-000000000000}"/>
          </ac:spMkLst>
        </pc:spChg>
        <pc:spChg chg="del mod">
          <ac:chgData name="Rawad Maiteh" userId="S::maiteh.r@northeastern.edu::5ece0a08-bdc2-4f34-a539-a7b0780053b0" providerId="AD" clId="Web-{4F975EC0-DDE4-4700-9E56-DFAF2CD34DDE}" dt="2023-08-02T22:56:24.256" v="406"/>
          <ac:spMkLst>
            <pc:docMk/>
            <pc:sldMk cId="4191189261" sldId="393"/>
            <ac:spMk id="498" creationId="{00000000-0000-0000-0000-000000000000}"/>
          </ac:spMkLst>
        </pc:spChg>
        <pc:spChg chg="del">
          <ac:chgData name="Rawad Maiteh" userId="S::maiteh.r@northeastern.edu::5ece0a08-bdc2-4f34-a539-a7b0780053b0" providerId="AD" clId="Web-{4F975EC0-DDE4-4700-9E56-DFAF2CD34DDE}" dt="2023-08-02T22:57:10.648" v="411"/>
          <ac:spMkLst>
            <pc:docMk/>
            <pc:sldMk cId="4191189261" sldId="393"/>
            <ac:spMk id="503" creationId="{00000000-0000-0000-0000-000000000000}"/>
          </ac:spMkLst>
        </pc:spChg>
        <pc:grpChg chg="add mod">
          <ac:chgData name="Rawad Maiteh" userId="S::maiteh.r@northeastern.edu::5ece0a08-bdc2-4f34-a539-a7b0780053b0" providerId="AD" clId="Web-{4F975EC0-DDE4-4700-9E56-DFAF2CD34DDE}" dt="2023-08-02T22:57:32.899" v="417" actId="1076"/>
          <ac:grpSpMkLst>
            <pc:docMk/>
            <pc:sldMk cId="4191189261" sldId="393"/>
            <ac:grpSpMk id="19" creationId="{32EA9181-04BC-F837-4D1C-92502C53BBA9}"/>
          </ac:grpSpMkLst>
        </pc:grpChg>
        <pc:grpChg chg="del">
          <ac:chgData name="Rawad Maiteh" userId="S::maiteh.r@northeastern.edu::5ece0a08-bdc2-4f34-a539-a7b0780053b0" providerId="AD" clId="Web-{4F975EC0-DDE4-4700-9E56-DFAF2CD34DDE}" dt="2023-08-02T22:57:19.304" v="415"/>
          <ac:grpSpMkLst>
            <pc:docMk/>
            <pc:sldMk cId="4191189261" sldId="393"/>
            <ac:grpSpMk id="499" creationId="{00000000-0000-0000-0000-000000000000}"/>
          </ac:grpSpMkLst>
        </pc:grpChg>
        <pc:grpChg chg="del">
          <ac:chgData name="Rawad Maiteh" userId="S::maiteh.r@northeastern.edu::5ece0a08-bdc2-4f34-a539-a7b0780053b0" providerId="AD" clId="Web-{4F975EC0-DDE4-4700-9E56-DFAF2CD34DDE}" dt="2023-08-02T22:57:12.304" v="412"/>
          <ac:grpSpMkLst>
            <pc:docMk/>
            <pc:sldMk cId="4191189261" sldId="393"/>
            <ac:grpSpMk id="502" creationId="{00000000-0000-0000-0000-000000000000}"/>
          </ac:grpSpMkLst>
        </pc:grpChg>
        <pc:grpChg chg="mod">
          <ac:chgData name="Rawad Maiteh" userId="S::maiteh.r@northeastern.edu::5ece0a08-bdc2-4f34-a539-a7b0780053b0" providerId="AD" clId="Web-{4F975EC0-DDE4-4700-9E56-DFAF2CD34DDE}" dt="2023-08-02T22:57:39.211" v="418" actId="1076"/>
          <ac:grpSpMkLst>
            <pc:docMk/>
            <pc:sldMk cId="4191189261" sldId="393"/>
            <ac:grpSpMk id="510" creationId="{00000000-0000-0000-0000-000000000000}"/>
          </ac:grpSpMkLst>
        </pc:grpChg>
      </pc:sldChg>
    </pc:docChg>
  </pc:docChgLst>
  <pc:docChgLst>
    <pc:chgData name="Neel Arvind Desai" userId="S::desai.neela@northeastern.edu::86d85cd6-6acc-4c09-9280-3999ee5a4859" providerId="AD" clId="Web-{C2B3937D-01F0-4EA9-BACB-E510674AC081}"/>
    <pc:docChg chg="addSld">
      <pc:chgData name="Neel Arvind Desai" userId="S::desai.neela@northeastern.edu::86d85cd6-6acc-4c09-9280-3999ee5a4859" providerId="AD" clId="Web-{C2B3937D-01F0-4EA9-BACB-E510674AC081}" dt="2023-08-01T19:33:58.494" v="0"/>
      <pc:docMkLst>
        <pc:docMk/>
      </pc:docMkLst>
      <pc:sldChg chg="new">
        <pc:chgData name="Neel Arvind Desai" userId="S::desai.neela@northeastern.edu::86d85cd6-6acc-4c09-9280-3999ee5a4859" providerId="AD" clId="Web-{C2B3937D-01F0-4EA9-BACB-E510674AC081}" dt="2023-08-01T19:33:58.494" v="0"/>
        <pc:sldMkLst>
          <pc:docMk/>
          <pc:sldMk cId="942234892" sldId="355"/>
        </pc:sldMkLst>
      </pc:sldChg>
    </pc:docChg>
  </pc:docChgLst>
  <pc:docChgLst>
    <pc:chgData name="Rawad Maiteh" userId="S::maiteh.r@northeastern.edu::5ece0a08-bdc2-4f34-a539-a7b0780053b0" providerId="AD" clId="Web-{FA8EBF15-0733-4E1D-8B22-573426AD031B}"/>
    <pc:docChg chg="addSld modSld">
      <pc:chgData name="Rawad Maiteh" userId="S::maiteh.r@northeastern.edu::5ece0a08-bdc2-4f34-a539-a7b0780053b0" providerId="AD" clId="Web-{FA8EBF15-0733-4E1D-8B22-573426AD031B}" dt="2023-07-31T23:37:41.971" v="8" actId="20577"/>
      <pc:docMkLst>
        <pc:docMk/>
      </pc:docMkLst>
      <pc:sldChg chg="modSp new">
        <pc:chgData name="Rawad Maiteh" userId="S::maiteh.r@northeastern.edu::5ece0a08-bdc2-4f34-a539-a7b0780053b0" providerId="AD" clId="Web-{FA8EBF15-0733-4E1D-8B22-573426AD031B}" dt="2023-07-31T23:37:41.971" v="8" actId="20577"/>
        <pc:sldMkLst>
          <pc:docMk/>
          <pc:sldMk cId="14652906" sldId="259"/>
        </pc:sldMkLst>
        <pc:spChg chg="mod">
          <ac:chgData name="Rawad Maiteh" userId="S::maiteh.r@northeastern.edu::5ece0a08-bdc2-4f34-a539-a7b0780053b0" providerId="AD" clId="Web-{FA8EBF15-0733-4E1D-8B22-573426AD031B}" dt="2023-07-31T23:37:41.971" v="8" actId="20577"/>
          <ac:spMkLst>
            <pc:docMk/>
            <pc:sldMk cId="14652906" sldId="259"/>
            <ac:spMk id="2" creationId="{44AE3886-09D5-6196-3536-43028CE576C7}"/>
          </ac:spMkLst>
        </pc:spChg>
      </pc:sldChg>
    </pc:docChg>
  </pc:docChgLst>
  <pc:docChgLst>
    <pc:chgData name="Rawad Maiteh" userId="S::maiteh.r@northeastern.edu::5ece0a08-bdc2-4f34-a539-a7b0780053b0" providerId="AD" clId="Web-{BB7D8926-5CED-499F-A22B-2C15320062DF}"/>
    <pc:docChg chg="modSld sldOrd">
      <pc:chgData name="Rawad Maiteh" userId="S::maiteh.r@northeastern.edu::5ece0a08-bdc2-4f34-a539-a7b0780053b0" providerId="AD" clId="Web-{BB7D8926-5CED-499F-A22B-2C15320062DF}" dt="2023-08-15T02:32:37.262" v="113" actId="1076"/>
      <pc:docMkLst>
        <pc:docMk/>
      </pc:docMkLst>
      <pc:sldChg chg="modSp">
        <pc:chgData name="Rawad Maiteh" userId="S::maiteh.r@northeastern.edu::5ece0a08-bdc2-4f34-a539-a7b0780053b0" providerId="AD" clId="Web-{BB7D8926-5CED-499F-A22B-2C15320062DF}" dt="2023-08-15T02:32:37.262" v="113" actId="1076"/>
        <pc:sldMkLst>
          <pc:docMk/>
          <pc:sldMk cId="0" sldId="270"/>
        </pc:sldMkLst>
        <pc:spChg chg="mod">
          <ac:chgData name="Rawad Maiteh" userId="S::maiteh.r@northeastern.edu::5ece0a08-bdc2-4f34-a539-a7b0780053b0" providerId="AD" clId="Web-{BB7D8926-5CED-499F-A22B-2C15320062DF}" dt="2023-08-15T02:32:37.262" v="113" actId="1076"/>
          <ac:spMkLst>
            <pc:docMk/>
            <pc:sldMk cId="0" sldId="270"/>
            <ac:spMk id="566" creationId="{00000000-0000-0000-0000-000000000000}"/>
          </ac:spMkLst>
        </pc:spChg>
      </pc:sldChg>
      <pc:sldChg chg="ord">
        <pc:chgData name="Rawad Maiteh" userId="S::maiteh.r@northeastern.edu::5ece0a08-bdc2-4f34-a539-a7b0780053b0" providerId="AD" clId="Web-{BB7D8926-5CED-499F-A22B-2C15320062DF}" dt="2023-08-15T02:10:47.847" v="11"/>
        <pc:sldMkLst>
          <pc:docMk/>
          <pc:sldMk cId="999952903" sldId="363"/>
        </pc:sldMkLst>
      </pc:sldChg>
      <pc:sldChg chg="modSp">
        <pc:chgData name="Rawad Maiteh" userId="S::maiteh.r@northeastern.edu::5ece0a08-bdc2-4f34-a539-a7b0780053b0" providerId="AD" clId="Web-{BB7D8926-5CED-499F-A22B-2C15320062DF}" dt="2023-08-15T02:10:41.597" v="10" actId="20577"/>
        <pc:sldMkLst>
          <pc:docMk/>
          <pc:sldMk cId="3694531544" sldId="373"/>
        </pc:sldMkLst>
        <pc:spChg chg="mod">
          <ac:chgData name="Rawad Maiteh" userId="S::maiteh.r@northeastern.edu::5ece0a08-bdc2-4f34-a539-a7b0780053b0" providerId="AD" clId="Web-{BB7D8926-5CED-499F-A22B-2C15320062DF}" dt="2023-08-15T02:10:41.597" v="10" actId="20577"/>
          <ac:spMkLst>
            <pc:docMk/>
            <pc:sldMk cId="3694531544" sldId="373"/>
            <ac:spMk id="450" creationId="{00000000-0000-0000-0000-000000000000}"/>
          </ac:spMkLst>
        </pc:spChg>
      </pc:sldChg>
      <pc:sldChg chg="modSp">
        <pc:chgData name="Rawad Maiteh" userId="S::maiteh.r@northeastern.edu::5ece0a08-bdc2-4f34-a539-a7b0780053b0" providerId="AD" clId="Web-{BB7D8926-5CED-499F-A22B-2C15320062DF}" dt="2023-08-15T02:32:19.589" v="112" actId="14100"/>
        <pc:sldMkLst>
          <pc:docMk/>
          <pc:sldMk cId="4012722563" sldId="374"/>
        </pc:sldMkLst>
        <pc:spChg chg="mod">
          <ac:chgData name="Rawad Maiteh" userId="S::maiteh.r@northeastern.edu::5ece0a08-bdc2-4f34-a539-a7b0780053b0" providerId="AD" clId="Web-{BB7D8926-5CED-499F-A22B-2C15320062DF}" dt="2023-08-15T02:32:19.589" v="112" actId="14100"/>
          <ac:spMkLst>
            <pc:docMk/>
            <pc:sldMk cId="4012722563" sldId="374"/>
            <ac:spMk id="2" creationId="{39EE827D-429F-A439-0F80-A4569DF1BDDA}"/>
          </ac:spMkLst>
        </pc:spChg>
      </pc:sldChg>
    </pc:docChg>
  </pc:docChgLst>
  <pc:docChgLst>
    <pc:chgData name="Neel Arvind Desai" userId="S::desai.neela@northeastern.edu::86d85cd6-6acc-4c09-9280-3999ee5a4859" providerId="AD" clId="Web-{C217585C-5706-499F-88A6-D6E2F55DDC06}"/>
    <pc:docChg chg="modSld">
      <pc:chgData name="Neel Arvind Desai" userId="S::desai.neela@northeastern.edu::86d85cd6-6acc-4c09-9280-3999ee5a4859" providerId="AD" clId="Web-{C217585C-5706-499F-88A6-D6E2F55DDC06}" dt="2023-08-14T19:11:05.356" v="2" actId="14100"/>
      <pc:docMkLst>
        <pc:docMk/>
      </pc:docMkLst>
      <pc:sldChg chg="addSp modSp addAnim">
        <pc:chgData name="Neel Arvind Desai" userId="S::desai.neela@northeastern.edu::86d85cd6-6acc-4c09-9280-3999ee5a4859" providerId="AD" clId="Web-{C217585C-5706-499F-88A6-D6E2F55DDC06}" dt="2023-08-14T19:11:05.356" v="2" actId="14100"/>
        <pc:sldMkLst>
          <pc:docMk/>
          <pc:sldMk cId="0" sldId="267"/>
        </pc:sldMkLst>
        <pc:picChg chg="add mod">
          <ac:chgData name="Neel Arvind Desai" userId="S::desai.neela@northeastern.edu::86d85cd6-6acc-4c09-9280-3999ee5a4859" providerId="AD" clId="Web-{C217585C-5706-499F-88A6-D6E2F55DDC06}" dt="2023-08-14T19:11:05.356" v="2" actId="14100"/>
          <ac:picMkLst>
            <pc:docMk/>
            <pc:sldMk cId="0" sldId="267"/>
            <ac:picMk id="2" creationId="{E3520698-7A0F-28CE-CD18-3F9353E30F83}"/>
          </ac:picMkLst>
        </pc:picChg>
      </pc:sldChg>
    </pc:docChg>
  </pc:docChgLst>
  <pc:docChgLst>
    <pc:chgData name="Dev Shah" userId="S::shah.dev1@northeastern.edu::474f58aa-89b6-40d8-b674-8916782473dc" providerId="AD" clId="Web-{AC9C3A7C-F926-632D-E47F-90872401DB90}"/>
    <pc:docChg chg="addSld delSld modSld sldOrd">
      <pc:chgData name="Dev Shah" userId="S::shah.dev1@northeastern.edu::474f58aa-89b6-40d8-b674-8916782473dc" providerId="AD" clId="Web-{AC9C3A7C-F926-632D-E47F-90872401DB90}" dt="2023-08-01T20:34:38.866" v="35"/>
      <pc:docMkLst>
        <pc:docMk/>
      </pc:docMkLst>
      <pc:sldChg chg="del">
        <pc:chgData name="Dev Shah" userId="S::shah.dev1@northeastern.edu::474f58aa-89b6-40d8-b674-8916782473dc" providerId="AD" clId="Web-{AC9C3A7C-F926-632D-E47F-90872401DB90}" dt="2023-08-01T20:25:50.847" v="30"/>
        <pc:sldMkLst>
          <pc:docMk/>
          <pc:sldMk cId="109857222" sldId="256"/>
        </pc:sldMkLst>
      </pc:sldChg>
      <pc:sldChg chg="ord">
        <pc:chgData name="Dev Shah" userId="S::shah.dev1@northeastern.edu::474f58aa-89b6-40d8-b674-8916782473dc" providerId="AD" clId="Web-{AC9C3A7C-F926-632D-E47F-90872401DB90}" dt="2023-08-01T20:34:38.866" v="35"/>
        <pc:sldMkLst>
          <pc:docMk/>
          <pc:sldMk cId="0" sldId="275"/>
        </pc:sldMkLst>
      </pc:sldChg>
      <pc:sldChg chg="ord">
        <pc:chgData name="Dev Shah" userId="S::shah.dev1@northeastern.edu::474f58aa-89b6-40d8-b674-8916782473dc" providerId="AD" clId="Web-{AC9C3A7C-F926-632D-E47F-90872401DB90}" dt="2023-08-01T20:34:38.850" v="34"/>
        <pc:sldMkLst>
          <pc:docMk/>
          <pc:sldMk cId="0" sldId="280"/>
        </pc:sldMkLst>
      </pc:sldChg>
      <pc:sldChg chg="del">
        <pc:chgData name="Dev Shah" userId="S::shah.dev1@northeastern.edu::474f58aa-89b6-40d8-b674-8916782473dc" providerId="AD" clId="Web-{AC9C3A7C-F926-632D-E47F-90872401DB90}" dt="2023-08-01T20:25:45.362" v="29"/>
        <pc:sldMkLst>
          <pc:docMk/>
          <pc:sldMk cId="2667557154" sldId="344"/>
        </pc:sldMkLst>
      </pc:sldChg>
      <pc:sldChg chg="ord">
        <pc:chgData name="Dev Shah" userId="S::shah.dev1@northeastern.edu::474f58aa-89b6-40d8-b674-8916782473dc" providerId="AD" clId="Web-{AC9C3A7C-F926-632D-E47F-90872401DB90}" dt="2023-08-01T20:04:55.546" v="3"/>
        <pc:sldMkLst>
          <pc:docMk/>
          <pc:sldMk cId="1883133433" sldId="346"/>
        </pc:sldMkLst>
      </pc:sldChg>
      <pc:sldChg chg="ord">
        <pc:chgData name="Dev Shah" userId="S::shah.dev1@northeastern.edu::474f58aa-89b6-40d8-b674-8916782473dc" providerId="AD" clId="Web-{AC9C3A7C-F926-632D-E47F-90872401DB90}" dt="2023-08-01T20:04:59.937" v="4"/>
        <pc:sldMkLst>
          <pc:docMk/>
          <pc:sldMk cId="396119876" sldId="347"/>
        </pc:sldMkLst>
      </pc:sldChg>
      <pc:sldChg chg="modSp">
        <pc:chgData name="Dev Shah" userId="S::shah.dev1@northeastern.edu::474f58aa-89b6-40d8-b674-8916782473dc" providerId="AD" clId="Web-{AC9C3A7C-F926-632D-E47F-90872401DB90}" dt="2023-08-01T19:55:22.680" v="2" actId="1076"/>
        <pc:sldMkLst>
          <pc:docMk/>
          <pc:sldMk cId="4139073354" sldId="361"/>
        </pc:sldMkLst>
        <pc:spChg chg="mod">
          <ac:chgData name="Dev Shah" userId="S::shah.dev1@northeastern.edu::474f58aa-89b6-40d8-b674-8916782473dc" providerId="AD" clId="Web-{AC9C3A7C-F926-632D-E47F-90872401DB90}" dt="2023-08-01T19:55:01.351" v="0" actId="14100"/>
          <ac:spMkLst>
            <pc:docMk/>
            <pc:sldMk cId="4139073354" sldId="361"/>
            <ac:spMk id="3" creationId="{41C4F448-7F7E-6502-F4C6-BB3069FB4E05}"/>
          </ac:spMkLst>
        </pc:spChg>
        <pc:spChg chg="mod">
          <ac:chgData name="Dev Shah" userId="S::shah.dev1@northeastern.edu::474f58aa-89b6-40d8-b674-8916782473dc" providerId="AD" clId="Web-{AC9C3A7C-F926-632D-E47F-90872401DB90}" dt="2023-08-01T19:55:22.680" v="2" actId="1076"/>
          <ac:spMkLst>
            <pc:docMk/>
            <pc:sldMk cId="4139073354" sldId="361"/>
            <ac:spMk id="348" creationId="{00000000-0000-0000-0000-000000000000}"/>
          </ac:spMkLst>
        </pc:spChg>
      </pc:sldChg>
      <pc:sldChg chg="del">
        <pc:chgData name="Dev Shah" userId="S::shah.dev1@northeastern.edu::474f58aa-89b6-40d8-b674-8916782473dc" providerId="AD" clId="Web-{AC9C3A7C-F926-632D-E47F-90872401DB90}" dt="2023-08-01T20:24:36.451" v="28"/>
        <pc:sldMkLst>
          <pc:docMk/>
          <pc:sldMk cId="390238055" sldId="369"/>
        </pc:sldMkLst>
      </pc:sldChg>
      <pc:sldChg chg="del">
        <pc:chgData name="Dev Shah" userId="S::shah.dev1@northeastern.edu::474f58aa-89b6-40d8-b674-8916782473dc" providerId="AD" clId="Web-{AC9C3A7C-F926-632D-E47F-90872401DB90}" dt="2023-08-01T20:24:34.858" v="27"/>
        <pc:sldMkLst>
          <pc:docMk/>
          <pc:sldMk cId="859682530" sldId="371"/>
        </pc:sldMkLst>
      </pc:sldChg>
      <pc:sldChg chg="addSp delSp modSp add ord replId addAnim delAnim">
        <pc:chgData name="Dev Shah" userId="S::shah.dev1@northeastern.edu::474f58aa-89b6-40d8-b674-8916782473dc" providerId="AD" clId="Web-{AC9C3A7C-F926-632D-E47F-90872401DB90}" dt="2023-08-01T20:24:23.138" v="26" actId="20577"/>
        <pc:sldMkLst>
          <pc:docMk/>
          <pc:sldMk cId="241844952" sldId="375"/>
        </pc:sldMkLst>
        <pc:spChg chg="add del mod">
          <ac:chgData name="Dev Shah" userId="S::shah.dev1@northeastern.edu::474f58aa-89b6-40d8-b674-8916782473dc" providerId="AD" clId="Web-{AC9C3A7C-F926-632D-E47F-90872401DB90}" dt="2023-08-01T20:22:10.645" v="11"/>
          <ac:spMkLst>
            <pc:docMk/>
            <pc:sldMk cId="241844952" sldId="375"/>
            <ac:spMk id="3" creationId="{4BF2B5BC-81ED-3471-05C7-C23AD9263A61}"/>
          </ac:spMkLst>
        </pc:spChg>
        <pc:spChg chg="add del mod">
          <ac:chgData name="Dev Shah" userId="S::shah.dev1@northeastern.edu::474f58aa-89b6-40d8-b674-8916782473dc" providerId="AD" clId="Web-{AC9C3A7C-F926-632D-E47F-90872401DB90}" dt="2023-08-01T20:22:12.333" v="12"/>
          <ac:spMkLst>
            <pc:docMk/>
            <pc:sldMk cId="241844952" sldId="375"/>
            <ac:spMk id="5" creationId="{D7D447AF-8BE9-45BA-F16D-6AB632001AC1}"/>
          </ac:spMkLst>
        </pc:spChg>
        <pc:spChg chg="add del">
          <ac:chgData name="Dev Shah" userId="S::shah.dev1@northeastern.edu::474f58aa-89b6-40d8-b674-8916782473dc" providerId="AD" clId="Web-{AC9C3A7C-F926-632D-E47F-90872401DB90}" dt="2023-08-01T20:22:31.365" v="14"/>
          <ac:spMkLst>
            <pc:docMk/>
            <pc:sldMk cId="241844952" sldId="375"/>
            <ac:spMk id="7" creationId="{7BD48A3F-48A0-3A83-87AD-C38587C88AE2}"/>
          </ac:spMkLst>
        </pc:spChg>
        <pc:spChg chg="add mod">
          <ac:chgData name="Dev Shah" userId="S::shah.dev1@northeastern.edu::474f58aa-89b6-40d8-b674-8916782473dc" providerId="AD" clId="Web-{AC9C3A7C-F926-632D-E47F-90872401DB90}" dt="2023-08-01T20:24:23.138" v="26" actId="20577"/>
          <ac:spMkLst>
            <pc:docMk/>
            <pc:sldMk cId="241844952" sldId="375"/>
            <ac:spMk id="9" creationId="{9EC64461-4BF0-CE89-8626-BCD90C7D65DF}"/>
          </ac:spMkLst>
        </pc:spChg>
        <pc:spChg chg="add mod">
          <ac:chgData name="Dev Shah" userId="S::shah.dev1@northeastern.edu::474f58aa-89b6-40d8-b674-8916782473dc" providerId="AD" clId="Web-{AC9C3A7C-F926-632D-E47F-90872401DB90}" dt="2023-08-01T20:23:47.636" v="21" actId="20577"/>
          <ac:spMkLst>
            <pc:docMk/>
            <pc:sldMk cId="241844952" sldId="375"/>
            <ac:spMk id="11" creationId="{FF6673D5-C897-DD57-CA36-69FC9C49C77D}"/>
          </ac:spMkLst>
        </pc:spChg>
        <pc:spChg chg="del">
          <ac:chgData name="Dev Shah" userId="S::shah.dev1@northeastern.edu::474f58aa-89b6-40d8-b674-8916782473dc" providerId="AD" clId="Web-{AC9C3A7C-F926-632D-E47F-90872401DB90}" dt="2023-08-01T20:22:04.410" v="8"/>
          <ac:spMkLst>
            <pc:docMk/>
            <pc:sldMk cId="241844952" sldId="375"/>
            <ac:spMk id="579" creationId="{00000000-0000-0000-0000-000000000000}"/>
          </ac:spMkLst>
        </pc:spChg>
        <pc:spChg chg="del">
          <ac:chgData name="Dev Shah" userId="S::shah.dev1@northeastern.edu::474f58aa-89b6-40d8-b674-8916782473dc" providerId="AD" clId="Web-{AC9C3A7C-F926-632D-E47F-90872401DB90}" dt="2023-08-01T20:22:06.364" v="9"/>
          <ac:spMkLst>
            <pc:docMk/>
            <pc:sldMk cId="241844952" sldId="375"/>
            <ac:spMk id="580" creationId="{00000000-0000-0000-0000-000000000000}"/>
          </ac:spMkLst>
        </pc:spChg>
      </pc:sldChg>
      <pc:sldChg chg="add ord replId">
        <pc:chgData name="Dev Shah" userId="S::shah.dev1@northeastern.edu::474f58aa-89b6-40d8-b674-8916782473dc" providerId="AD" clId="Web-{AC9C3A7C-F926-632D-E47F-90872401DB90}" dt="2023-08-01T20:34:09.505" v="32"/>
        <pc:sldMkLst>
          <pc:docMk/>
          <pc:sldMk cId="3107428589" sldId="377"/>
        </pc:sldMkLst>
      </pc:sldChg>
    </pc:docChg>
  </pc:docChgLst>
  <pc:docChgLst>
    <pc:chgData name="Dev Shah" userId="S::shah.dev1@northeastern.edu::474f58aa-89b6-40d8-b674-8916782473dc" providerId="AD" clId="Web-{7686DA45-33F9-DC2E-6F0B-2AD075A62F9D}"/>
    <pc:docChg chg="addSld modSld">
      <pc:chgData name="Dev Shah" userId="S::shah.dev1@northeastern.edu::474f58aa-89b6-40d8-b674-8916782473dc" providerId="AD" clId="Web-{7686DA45-33F9-DC2E-6F0B-2AD075A62F9D}" dt="2023-08-01T17:10:51.825" v="199" actId="1076"/>
      <pc:docMkLst>
        <pc:docMk/>
      </pc:docMkLst>
      <pc:sldChg chg="addSp delSp modSp new">
        <pc:chgData name="Dev Shah" userId="S::shah.dev1@northeastern.edu::474f58aa-89b6-40d8-b674-8916782473dc" providerId="AD" clId="Web-{7686DA45-33F9-DC2E-6F0B-2AD075A62F9D}" dt="2023-08-01T17:09:15.509" v="184" actId="20577"/>
        <pc:sldMkLst>
          <pc:docMk/>
          <pc:sldMk cId="2973101871" sldId="345"/>
        </pc:sldMkLst>
        <pc:spChg chg="mod">
          <ac:chgData name="Dev Shah" userId="S::shah.dev1@northeastern.edu::474f58aa-89b6-40d8-b674-8916782473dc" providerId="AD" clId="Web-{7686DA45-33F9-DC2E-6F0B-2AD075A62F9D}" dt="2023-08-01T17:09:15.509" v="184" actId="20577"/>
          <ac:spMkLst>
            <pc:docMk/>
            <pc:sldMk cId="2973101871" sldId="345"/>
            <ac:spMk id="2" creationId="{35A69899-C1F8-45F8-B576-1607C1A39E1B}"/>
          </ac:spMkLst>
        </pc:spChg>
        <pc:spChg chg="del">
          <ac:chgData name="Dev Shah" userId="S::shah.dev1@northeastern.edu::474f58aa-89b6-40d8-b674-8916782473dc" providerId="AD" clId="Web-{7686DA45-33F9-DC2E-6F0B-2AD075A62F9D}" dt="2023-08-01T16:27:17.650" v="10"/>
          <ac:spMkLst>
            <pc:docMk/>
            <pc:sldMk cId="2973101871" sldId="345"/>
            <ac:spMk id="3" creationId="{B89D72B8-C917-8A74-D78D-E2833E5B7D87}"/>
          </ac:spMkLst>
        </pc:spChg>
        <pc:picChg chg="add mod ord">
          <ac:chgData name="Dev Shah" userId="S::shah.dev1@northeastern.edu::474f58aa-89b6-40d8-b674-8916782473dc" providerId="AD" clId="Web-{7686DA45-33F9-DC2E-6F0B-2AD075A62F9D}" dt="2023-08-01T16:32:47.451" v="39" actId="1076"/>
          <ac:picMkLst>
            <pc:docMk/>
            <pc:sldMk cId="2973101871" sldId="345"/>
            <ac:picMk id="4" creationId="{4857C794-DA66-C987-7395-60803A0015D5}"/>
          </ac:picMkLst>
        </pc:picChg>
        <pc:picChg chg="add mod">
          <ac:chgData name="Dev Shah" userId="S::shah.dev1@northeastern.edu::474f58aa-89b6-40d8-b674-8916782473dc" providerId="AD" clId="Web-{7686DA45-33F9-DC2E-6F0B-2AD075A62F9D}" dt="2023-08-01T16:32:39.998" v="38" actId="1076"/>
          <ac:picMkLst>
            <pc:docMk/>
            <pc:sldMk cId="2973101871" sldId="345"/>
            <ac:picMk id="5" creationId="{997B720D-221F-F672-DECE-6086406FEE1C}"/>
          </ac:picMkLst>
        </pc:picChg>
        <pc:picChg chg="add del mod">
          <ac:chgData name="Dev Shah" userId="S::shah.dev1@northeastern.edu::474f58aa-89b6-40d8-b674-8916782473dc" providerId="AD" clId="Web-{7686DA45-33F9-DC2E-6F0B-2AD075A62F9D}" dt="2023-08-01T16:31:03.825" v="26"/>
          <ac:picMkLst>
            <pc:docMk/>
            <pc:sldMk cId="2973101871" sldId="345"/>
            <ac:picMk id="6" creationId="{3B29AD75-A4DF-05AD-B6A1-843AC1423CA8}"/>
          </ac:picMkLst>
        </pc:picChg>
        <pc:picChg chg="add mod">
          <ac:chgData name="Dev Shah" userId="S::shah.dev1@northeastern.edu::474f58aa-89b6-40d8-b674-8916782473dc" providerId="AD" clId="Web-{7686DA45-33F9-DC2E-6F0B-2AD075A62F9D}" dt="2023-08-01T16:32:23.514" v="35" actId="1076"/>
          <ac:picMkLst>
            <pc:docMk/>
            <pc:sldMk cId="2973101871" sldId="345"/>
            <ac:picMk id="7" creationId="{3A1AB520-7C10-626A-B56E-375F1F59850E}"/>
          </ac:picMkLst>
        </pc:picChg>
        <pc:picChg chg="add mod">
          <ac:chgData name="Dev Shah" userId="S::shah.dev1@northeastern.edu::474f58aa-89b6-40d8-b674-8916782473dc" providerId="AD" clId="Web-{7686DA45-33F9-DC2E-6F0B-2AD075A62F9D}" dt="2023-08-01T16:32:32.139" v="37" actId="14100"/>
          <ac:picMkLst>
            <pc:docMk/>
            <pc:sldMk cId="2973101871" sldId="345"/>
            <ac:picMk id="8" creationId="{2EAA50D0-F242-DFD0-85E8-67941AE65DDB}"/>
          </ac:picMkLst>
        </pc:picChg>
      </pc:sldChg>
      <pc:sldChg chg="addSp delSp modSp new">
        <pc:chgData name="Dev Shah" userId="S::shah.dev1@northeastern.edu::474f58aa-89b6-40d8-b674-8916782473dc" providerId="AD" clId="Web-{7686DA45-33F9-DC2E-6F0B-2AD075A62F9D}" dt="2023-08-01T16:37:09.127" v="58" actId="14100"/>
        <pc:sldMkLst>
          <pc:docMk/>
          <pc:sldMk cId="1883133433" sldId="346"/>
        </pc:sldMkLst>
        <pc:spChg chg="mod">
          <ac:chgData name="Dev Shah" userId="S::shah.dev1@northeastern.edu::474f58aa-89b6-40d8-b674-8916782473dc" providerId="AD" clId="Web-{7686DA45-33F9-DC2E-6F0B-2AD075A62F9D}" dt="2023-08-01T16:36:29.736" v="53" actId="20577"/>
          <ac:spMkLst>
            <pc:docMk/>
            <pc:sldMk cId="1883133433" sldId="346"/>
            <ac:spMk id="2" creationId="{DC732856-8E3D-AAE6-451E-8F2D2DCC3E5D}"/>
          </ac:spMkLst>
        </pc:spChg>
        <pc:spChg chg="del">
          <ac:chgData name="Dev Shah" userId="S::shah.dev1@northeastern.edu::474f58aa-89b6-40d8-b674-8916782473dc" providerId="AD" clId="Web-{7686DA45-33F9-DC2E-6F0B-2AD075A62F9D}" dt="2023-08-01T16:36:05.564" v="47"/>
          <ac:spMkLst>
            <pc:docMk/>
            <pc:sldMk cId="1883133433" sldId="346"/>
            <ac:spMk id="3" creationId="{ACBD5A6A-6A8D-5182-EC9C-646F3BB54DA1}"/>
          </ac:spMkLst>
        </pc:spChg>
        <pc:picChg chg="add mod ord">
          <ac:chgData name="Dev Shah" userId="S::shah.dev1@northeastern.edu::474f58aa-89b6-40d8-b674-8916782473dc" providerId="AD" clId="Web-{7686DA45-33F9-DC2E-6F0B-2AD075A62F9D}" dt="2023-08-01T16:36:12.470" v="49" actId="1076"/>
          <ac:picMkLst>
            <pc:docMk/>
            <pc:sldMk cId="1883133433" sldId="346"/>
            <ac:picMk id="4" creationId="{7F5B36D3-D154-5C91-B70A-322321567F5E}"/>
          </ac:picMkLst>
        </pc:picChg>
        <pc:picChg chg="add mod">
          <ac:chgData name="Dev Shah" userId="S::shah.dev1@northeastern.edu::474f58aa-89b6-40d8-b674-8916782473dc" providerId="AD" clId="Web-{7686DA45-33F9-DC2E-6F0B-2AD075A62F9D}" dt="2023-08-01T16:36:52.486" v="55" actId="1076"/>
          <ac:picMkLst>
            <pc:docMk/>
            <pc:sldMk cId="1883133433" sldId="346"/>
            <ac:picMk id="5" creationId="{DDBCB417-ACDF-B4A9-C8C2-6B9BC7B9157C}"/>
          </ac:picMkLst>
        </pc:picChg>
        <pc:picChg chg="add mod">
          <ac:chgData name="Dev Shah" userId="S::shah.dev1@northeastern.edu::474f58aa-89b6-40d8-b674-8916782473dc" providerId="AD" clId="Web-{7686DA45-33F9-DC2E-6F0B-2AD075A62F9D}" dt="2023-08-01T16:37:09.127" v="58" actId="14100"/>
          <ac:picMkLst>
            <pc:docMk/>
            <pc:sldMk cId="1883133433" sldId="346"/>
            <ac:picMk id="6" creationId="{CAD0D75F-F6B3-AD40-4F09-298C28F382C2}"/>
          </ac:picMkLst>
        </pc:picChg>
      </pc:sldChg>
      <pc:sldChg chg="addSp delSp modSp new">
        <pc:chgData name="Dev Shah" userId="S::shah.dev1@northeastern.edu::474f58aa-89b6-40d8-b674-8916782473dc" providerId="AD" clId="Web-{7686DA45-33F9-DC2E-6F0B-2AD075A62F9D}" dt="2023-08-01T16:40:10.895" v="176" actId="20577"/>
        <pc:sldMkLst>
          <pc:docMk/>
          <pc:sldMk cId="396119876" sldId="347"/>
        </pc:sldMkLst>
        <pc:spChg chg="mod">
          <ac:chgData name="Dev Shah" userId="S::shah.dev1@northeastern.edu::474f58aa-89b6-40d8-b674-8916782473dc" providerId="AD" clId="Web-{7686DA45-33F9-DC2E-6F0B-2AD075A62F9D}" dt="2023-08-01T16:37:44.002" v="72" actId="20577"/>
          <ac:spMkLst>
            <pc:docMk/>
            <pc:sldMk cId="396119876" sldId="347"/>
            <ac:spMk id="2" creationId="{4D1FC91E-FAF3-FD04-FFB9-7EF0C407D259}"/>
          </ac:spMkLst>
        </pc:spChg>
        <pc:spChg chg="del mod">
          <ac:chgData name="Dev Shah" userId="S::shah.dev1@northeastern.edu::474f58aa-89b6-40d8-b674-8916782473dc" providerId="AD" clId="Web-{7686DA45-33F9-DC2E-6F0B-2AD075A62F9D}" dt="2023-08-01T16:38:22.894" v="90"/>
          <ac:spMkLst>
            <pc:docMk/>
            <pc:sldMk cId="396119876" sldId="347"/>
            <ac:spMk id="3" creationId="{2E0B89B8-75B8-8B8F-B22D-6916AAD83354}"/>
          </ac:spMkLst>
        </pc:spChg>
        <pc:spChg chg="add mod">
          <ac:chgData name="Dev Shah" userId="S::shah.dev1@northeastern.edu::474f58aa-89b6-40d8-b674-8916782473dc" providerId="AD" clId="Web-{7686DA45-33F9-DC2E-6F0B-2AD075A62F9D}" dt="2023-08-01T16:40:10.895" v="176" actId="20577"/>
          <ac:spMkLst>
            <pc:docMk/>
            <pc:sldMk cId="396119876" sldId="347"/>
            <ac:spMk id="6" creationId="{CBA8C696-5AC8-CD7A-271D-AF7EDBB8A170}"/>
          </ac:spMkLst>
        </pc:spChg>
        <pc:picChg chg="add mod ord">
          <ac:chgData name="Dev Shah" userId="S::shah.dev1@northeastern.edu::474f58aa-89b6-40d8-b674-8916782473dc" providerId="AD" clId="Web-{7686DA45-33F9-DC2E-6F0B-2AD075A62F9D}" dt="2023-08-01T16:38:26.300" v="92" actId="1076"/>
          <ac:picMkLst>
            <pc:docMk/>
            <pc:sldMk cId="396119876" sldId="347"/>
            <ac:picMk id="4" creationId="{E6489FCC-1B33-A580-1C83-1AB671396CC4}"/>
          </ac:picMkLst>
        </pc:picChg>
        <pc:picChg chg="add mod">
          <ac:chgData name="Dev Shah" userId="S::shah.dev1@northeastern.edu::474f58aa-89b6-40d8-b674-8916782473dc" providerId="AD" clId="Web-{7686DA45-33F9-DC2E-6F0B-2AD075A62F9D}" dt="2023-08-01T16:38:48.863" v="95" actId="1076"/>
          <ac:picMkLst>
            <pc:docMk/>
            <pc:sldMk cId="396119876" sldId="347"/>
            <ac:picMk id="5" creationId="{2448567B-210C-4BE5-0416-B47C0DA36CF0}"/>
          </ac:picMkLst>
        </pc:picChg>
      </pc:sldChg>
      <pc:sldChg chg="addSp delSp modSp add replId">
        <pc:chgData name="Dev Shah" userId="S::shah.dev1@northeastern.edu::474f58aa-89b6-40d8-b674-8916782473dc" providerId="AD" clId="Web-{7686DA45-33F9-DC2E-6F0B-2AD075A62F9D}" dt="2023-08-01T17:10:51.825" v="199" actId="1076"/>
        <pc:sldMkLst>
          <pc:docMk/>
          <pc:sldMk cId="1078203480" sldId="348"/>
        </pc:sldMkLst>
        <pc:spChg chg="mod">
          <ac:chgData name="Dev Shah" userId="S::shah.dev1@northeastern.edu::474f58aa-89b6-40d8-b674-8916782473dc" providerId="AD" clId="Web-{7686DA45-33F9-DC2E-6F0B-2AD075A62F9D}" dt="2023-08-01T17:09:53.791" v="187" actId="20577"/>
          <ac:spMkLst>
            <pc:docMk/>
            <pc:sldMk cId="1078203480" sldId="348"/>
            <ac:spMk id="2" creationId="{35A69899-C1F8-45F8-B576-1607C1A39E1B}"/>
          </ac:spMkLst>
        </pc:spChg>
        <pc:spChg chg="add del mod">
          <ac:chgData name="Dev Shah" userId="S::shah.dev1@northeastern.edu::474f58aa-89b6-40d8-b674-8916782473dc" providerId="AD" clId="Web-{7686DA45-33F9-DC2E-6F0B-2AD075A62F9D}" dt="2023-08-01T17:10:03.557" v="192"/>
          <ac:spMkLst>
            <pc:docMk/>
            <pc:sldMk cId="1078203480" sldId="348"/>
            <ac:spMk id="6" creationId="{470B6A6D-CA9B-E5CD-5165-60BABD1E3373}"/>
          </ac:spMkLst>
        </pc:spChg>
        <pc:picChg chg="del">
          <ac:chgData name="Dev Shah" userId="S::shah.dev1@northeastern.edu::474f58aa-89b6-40d8-b674-8916782473dc" providerId="AD" clId="Web-{7686DA45-33F9-DC2E-6F0B-2AD075A62F9D}" dt="2023-08-01T17:09:54.369" v="189"/>
          <ac:picMkLst>
            <pc:docMk/>
            <pc:sldMk cId="1078203480" sldId="348"/>
            <ac:picMk id="4" creationId="{4857C794-DA66-C987-7395-60803A0015D5}"/>
          </ac:picMkLst>
        </pc:picChg>
        <pc:picChg chg="del">
          <ac:chgData name="Dev Shah" userId="S::shah.dev1@northeastern.edu::474f58aa-89b6-40d8-b674-8916782473dc" providerId="AD" clId="Web-{7686DA45-33F9-DC2E-6F0B-2AD075A62F9D}" dt="2023-08-01T17:09:54.135" v="188"/>
          <ac:picMkLst>
            <pc:docMk/>
            <pc:sldMk cId="1078203480" sldId="348"/>
            <ac:picMk id="5" creationId="{997B720D-221F-F672-DECE-6086406FEE1C}"/>
          </ac:picMkLst>
        </pc:picChg>
        <pc:picChg chg="del">
          <ac:chgData name="Dev Shah" userId="S::shah.dev1@northeastern.edu::474f58aa-89b6-40d8-b674-8916782473dc" providerId="AD" clId="Web-{7686DA45-33F9-DC2E-6F0B-2AD075A62F9D}" dt="2023-08-01T17:09:54.541" v="190"/>
          <ac:picMkLst>
            <pc:docMk/>
            <pc:sldMk cId="1078203480" sldId="348"/>
            <ac:picMk id="7" creationId="{3A1AB520-7C10-626A-B56E-375F1F59850E}"/>
          </ac:picMkLst>
        </pc:picChg>
        <pc:picChg chg="del">
          <ac:chgData name="Dev Shah" userId="S::shah.dev1@northeastern.edu::474f58aa-89b6-40d8-b674-8916782473dc" providerId="AD" clId="Web-{7686DA45-33F9-DC2E-6F0B-2AD075A62F9D}" dt="2023-08-01T17:09:54.588" v="191"/>
          <ac:picMkLst>
            <pc:docMk/>
            <pc:sldMk cId="1078203480" sldId="348"/>
            <ac:picMk id="8" creationId="{2EAA50D0-F242-DFD0-85E8-67941AE65DDB}"/>
          </ac:picMkLst>
        </pc:picChg>
        <pc:picChg chg="add mod ord">
          <ac:chgData name="Dev Shah" userId="S::shah.dev1@northeastern.edu::474f58aa-89b6-40d8-b674-8916782473dc" providerId="AD" clId="Web-{7686DA45-33F9-DC2E-6F0B-2AD075A62F9D}" dt="2023-08-01T17:10:51.653" v="198" actId="1076"/>
          <ac:picMkLst>
            <pc:docMk/>
            <pc:sldMk cId="1078203480" sldId="348"/>
            <ac:picMk id="9" creationId="{76371DF5-7C06-AA3F-1F2D-55C05D3CA928}"/>
          </ac:picMkLst>
        </pc:picChg>
        <pc:picChg chg="add mod">
          <ac:chgData name="Dev Shah" userId="S::shah.dev1@northeastern.edu::474f58aa-89b6-40d8-b674-8916782473dc" providerId="AD" clId="Web-{7686DA45-33F9-DC2E-6F0B-2AD075A62F9D}" dt="2023-08-01T17:10:51.825" v="199" actId="1076"/>
          <ac:picMkLst>
            <pc:docMk/>
            <pc:sldMk cId="1078203480" sldId="348"/>
            <ac:picMk id="10" creationId="{58D4CC0C-AB12-B9C6-FEC4-D8BD986CE4FB}"/>
          </ac:picMkLst>
        </pc:picChg>
      </pc:sldChg>
    </pc:docChg>
  </pc:docChgLst>
  <pc:docChgLst>
    <pc:chgData name="Neel Arvind Desai" userId="86d85cd6-6acc-4c09-9280-3999ee5a4859" providerId="ADAL" clId="{2092479F-8A3C-4080-A82A-710FEF888167}"/>
    <pc:docChg chg="undo custSel addSld delSld modSld sldOrd">
      <pc:chgData name="Neel Arvind Desai" userId="86d85cd6-6acc-4c09-9280-3999ee5a4859" providerId="ADAL" clId="{2092479F-8A3C-4080-A82A-710FEF888167}" dt="2023-08-14T21:09:03.996" v="831" actId="5793"/>
      <pc:docMkLst>
        <pc:docMk/>
      </pc:docMkLst>
      <pc:sldChg chg="addSp delSp modSp del mod ord delAnim">
        <pc:chgData name="Neel Arvind Desai" userId="86d85cd6-6acc-4c09-9280-3999ee5a4859" providerId="ADAL" clId="{2092479F-8A3C-4080-A82A-710FEF888167}" dt="2023-08-14T19:16:22.280" v="30" actId="47"/>
        <pc:sldMkLst>
          <pc:docMk/>
          <pc:sldMk cId="0" sldId="267"/>
        </pc:sldMkLst>
        <pc:spChg chg="add del mod">
          <ac:chgData name="Neel Arvind Desai" userId="86d85cd6-6acc-4c09-9280-3999ee5a4859" providerId="ADAL" clId="{2092479F-8A3C-4080-A82A-710FEF888167}" dt="2023-08-14T19:13:43.429" v="14" actId="478"/>
          <ac:spMkLst>
            <pc:docMk/>
            <pc:sldMk cId="0" sldId="267"/>
            <ac:spMk id="3" creationId="{95970328-5919-CBD9-A5FA-6E232B8DA601}"/>
          </ac:spMkLst>
        </pc:spChg>
        <pc:spChg chg="add del mod">
          <ac:chgData name="Neel Arvind Desai" userId="86d85cd6-6acc-4c09-9280-3999ee5a4859" providerId="ADAL" clId="{2092479F-8A3C-4080-A82A-710FEF888167}" dt="2023-08-14T19:13:41.988" v="13" actId="478"/>
          <ac:spMkLst>
            <pc:docMk/>
            <pc:sldMk cId="0" sldId="267"/>
            <ac:spMk id="4" creationId="{2CFE6D83-10A1-0D1D-3C7E-E168B8CC5E18}"/>
          </ac:spMkLst>
        </pc:spChg>
        <pc:spChg chg="add mod">
          <ac:chgData name="Neel Arvind Desai" userId="86d85cd6-6acc-4c09-9280-3999ee5a4859" providerId="ADAL" clId="{2092479F-8A3C-4080-A82A-710FEF888167}" dt="2023-08-14T19:16:12.667" v="29" actId="21"/>
          <ac:spMkLst>
            <pc:docMk/>
            <pc:sldMk cId="0" sldId="267"/>
            <ac:spMk id="5" creationId="{B4090E16-B50E-3686-134C-F304F9C14A21}"/>
          </ac:spMkLst>
        </pc:spChg>
        <pc:picChg chg="del mod">
          <ac:chgData name="Neel Arvind Desai" userId="86d85cd6-6acc-4c09-9280-3999ee5a4859" providerId="ADAL" clId="{2092479F-8A3C-4080-A82A-710FEF888167}" dt="2023-08-14T19:14:27.844" v="27" actId="21"/>
          <ac:picMkLst>
            <pc:docMk/>
            <pc:sldMk cId="0" sldId="267"/>
            <ac:picMk id="2" creationId="{E3520698-7A0F-28CE-CD18-3F9353E30F83}"/>
          </ac:picMkLst>
        </pc:picChg>
      </pc:sldChg>
      <pc:sldChg chg="addSp delSp modSp mod delAnim modAnim">
        <pc:chgData name="Neel Arvind Desai" userId="86d85cd6-6acc-4c09-9280-3999ee5a4859" providerId="ADAL" clId="{2092479F-8A3C-4080-A82A-710FEF888167}" dt="2023-08-14T20:45:55.151" v="410" actId="14100"/>
        <pc:sldMkLst>
          <pc:docMk/>
          <pc:sldMk cId="0" sldId="287"/>
        </pc:sldMkLst>
        <pc:spChg chg="add del mod">
          <ac:chgData name="Neel Arvind Desai" userId="86d85cd6-6acc-4c09-9280-3999ee5a4859" providerId="ADAL" clId="{2092479F-8A3C-4080-A82A-710FEF888167}" dt="2023-08-14T19:16:27.819" v="33" actId="478"/>
          <ac:spMkLst>
            <pc:docMk/>
            <pc:sldMk cId="0" sldId="287"/>
            <ac:spMk id="4" creationId="{6CF2F605-F890-3F68-C708-C9DB58FD4CAC}"/>
          </ac:spMkLst>
        </pc:spChg>
        <pc:spChg chg="add mod">
          <ac:chgData name="Neel Arvind Desai" userId="86d85cd6-6acc-4c09-9280-3999ee5a4859" providerId="ADAL" clId="{2092479F-8A3C-4080-A82A-710FEF888167}" dt="2023-08-14T19:16:45.858" v="41" actId="20577"/>
          <ac:spMkLst>
            <pc:docMk/>
            <pc:sldMk cId="0" sldId="287"/>
            <ac:spMk id="5" creationId="{3D40BE94-46D3-3AE5-FC46-C39C65278DF4}"/>
          </ac:spMkLst>
        </pc:spChg>
        <pc:spChg chg="add mod">
          <ac:chgData name="Neel Arvind Desai" userId="86d85cd6-6acc-4c09-9280-3999ee5a4859" providerId="ADAL" clId="{2092479F-8A3C-4080-A82A-710FEF888167}" dt="2023-08-14T19:26:55.383" v="394" actId="20577"/>
          <ac:spMkLst>
            <pc:docMk/>
            <pc:sldMk cId="0" sldId="287"/>
            <ac:spMk id="6" creationId="{D5562B61-72EB-DA0E-3C86-F4338EC13D11}"/>
          </ac:spMkLst>
        </pc:spChg>
        <pc:picChg chg="add del mod">
          <ac:chgData name="Neel Arvind Desai" userId="86d85cd6-6acc-4c09-9280-3999ee5a4859" providerId="ADAL" clId="{2092479F-8A3C-4080-A82A-710FEF888167}" dt="2023-08-14T20:45:12.126" v="404" actId="478"/>
          <ac:picMkLst>
            <pc:docMk/>
            <pc:sldMk cId="0" sldId="287"/>
            <ac:picMk id="2" creationId="{892E6E1D-B557-3EBB-0071-3692F47FE050}"/>
          </ac:picMkLst>
        </pc:picChg>
        <pc:picChg chg="add mod">
          <ac:chgData name="Neel Arvind Desai" userId="86d85cd6-6acc-4c09-9280-3999ee5a4859" providerId="ADAL" clId="{2092479F-8A3C-4080-A82A-710FEF888167}" dt="2023-08-14T20:45:55.151" v="410" actId="14100"/>
          <ac:picMkLst>
            <pc:docMk/>
            <pc:sldMk cId="0" sldId="287"/>
            <ac:picMk id="7" creationId="{947647AB-1701-9199-6182-B2787FC1643D}"/>
          </ac:picMkLst>
        </pc:picChg>
      </pc:sldChg>
      <pc:sldChg chg="modSp mod">
        <pc:chgData name="Neel Arvind Desai" userId="86d85cd6-6acc-4c09-9280-3999ee5a4859" providerId="ADAL" clId="{2092479F-8A3C-4080-A82A-710FEF888167}" dt="2023-08-14T19:16:52.211" v="43" actId="20577"/>
        <pc:sldMkLst>
          <pc:docMk/>
          <pc:sldMk cId="2827934966" sldId="381"/>
        </pc:sldMkLst>
        <pc:spChg chg="mod">
          <ac:chgData name="Neel Arvind Desai" userId="86d85cd6-6acc-4c09-9280-3999ee5a4859" providerId="ADAL" clId="{2092479F-8A3C-4080-A82A-710FEF888167}" dt="2023-08-14T19:16:52.211" v="43" actId="20577"/>
          <ac:spMkLst>
            <pc:docMk/>
            <pc:sldMk cId="2827934966" sldId="381"/>
            <ac:spMk id="451" creationId="{00000000-0000-0000-0000-000000000000}"/>
          </ac:spMkLst>
        </pc:spChg>
      </pc:sldChg>
      <pc:sldChg chg="addSp modSp mod">
        <pc:chgData name="Neel Arvind Desai" userId="86d85cd6-6acc-4c09-9280-3999ee5a4859" providerId="ADAL" clId="{2092479F-8A3C-4080-A82A-710FEF888167}" dt="2023-08-14T20:41:06.935" v="403" actId="1076"/>
        <pc:sldMkLst>
          <pc:docMk/>
          <pc:sldMk cId="2980169366" sldId="392"/>
        </pc:sldMkLst>
        <pc:picChg chg="add mod">
          <ac:chgData name="Neel Arvind Desai" userId="86d85cd6-6acc-4c09-9280-3999ee5a4859" providerId="ADAL" clId="{2092479F-8A3C-4080-A82A-710FEF888167}" dt="2023-08-14T20:40:14.119" v="399" actId="1076"/>
          <ac:picMkLst>
            <pc:docMk/>
            <pc:sldMk cId="2980169366" sldId="392"/>
            <ac:picMk id="5" creationId="{C51DC8A9-5C1F-62A2-9C5D-486ACD2D0725}"/>
          </ac:picMkLst>
        </pc:picChg>
        <pc:cxnChg chg="add mod">
          <ac:chgData name="Neel Arvind Desai" userId="86d85cd6-6acc-4c09-9280-3999ee5a4859" providerId="ADAL" clId="{2092479F-8A3C-4080-A82A-710FEF888167}" dt="2023-08-14T20:41:06.935" v="403" actId="1076"/>
          <ac:cxnSpMkLst>
            <pc:docMk/>
            <pc:sldMk cId="2980169366" sldId="392"/>
            <ac:cxnSpMk id="7" creationId="{E2CF40B7-2522-48B7-3E9D-0C3C757B9D6B}"/>
          </ac:cxnSpMkLst>
        </pc:cxnChg>
      </pc:sldChg>
      <pc:sldChg chg="modSp mod">
        <pc:chgData name="Neel Arvind Desai" userId="86d85cd6-6acc-4c09-9280-3999ee5a4859" providerId="ADAL" clId="{2092479F-8A3C-4080-A82A-710FEF888167}" dt="2023-08-14T19:16:55.530" v="45" actId="20577"/>
        <pc:sldMkLst>
          <pc:docMk/>
          <pc:sldMk cId="3942107663" sldId="394"/>
        </pc:sldMkLst>
        <pc:spChg chg="mod">
          <ac:chgData name="Neel Arvind Desai" userId="86d85cd6-6acc-4c09-9280-3999ee5a4859" providerId="ADAL" clId="{2092479F-8A3C-4080-A82A-710FEF888167}" dt="2023-08-14T19:16:55.530" v="45" actId="20577"/>
          <ac:spMkLst>
            <pc:docMk/>
            <pc:sldMk cId="3942107663" sldId="394"/>
            <ac:spMk id="451" creationId="{00000000-0000-0000-0000-000000000000}"/>
          </ac:spMkLst>
        </pc:spChg>
      </pc:sldChg>
      <pc:sldChg chg="delSp modSp new del mod ord">
        <pc:chgData name="Neel Arvind Desai" userId="86d85cd6-6acc-4c09-9280-3999ee5a4859" providerId="ADAL" clId="{2092479F-8A3C-4080-A82A-710FEF888167}" dt="2023-08-14T20:58:53.350" v="416" actId="47"/>
        <pc:sldMkLst>
          <pc:docMk/>
          <pc:sldMk cId="3880609746" sldId="403"/>
        </pc:sldMkLst>
        <pc:spChg chg="del mod">
          <ac:chgData name="Neel Arvind Desai" userId="86d85cd6-6acc-4c09-9280-3999ee5a4859" providerId="ADAL" clId="{2092479F-8A3C-4080-A82A-710FEF888167}" dt="2023-08-14T20:58:51.370" v="415" actId="478"/>
          <ac:spMkLst>
            <pc:docMk/>
            <pc:sldMk cId="3880609746" sldId="403"/>
            <ac:spMk id="5" creationId="{EA433289-3EFE-E189-20F8-66D10CEBDF5A}"/>
          </ac:spMkLst>
        </pc:spChg>
      </pc:sldChg>
      <pc:sldChg chg="addSp delSp modSp add mod">
        <pc:chgData name="Neel Arvind Desai" userId="86d85cd6-6acc-4c09-9280-3999ee5a4859" providerId="ADAL" clId="{2092479F-8A3C-4080-A82A-710FEF888167}" dt="2023-08-14T21:09:03.996" v="831" actId="5793"/>
        <pc:sldMkLst>
          <pc:docMk/>
          <pc:sldMk cId="3899014340" sldId="403"/>
        </pc:sldMkLst>
        <pc:spChg chg="del mod">
          <ac:chgData name="Neel Arvind Desai" userId="86d85cd6-6acc-4c09-9280-3999ee5a4859" providerId="ADAL" clId="{2092479F-8A3C-4080-A82A-710FEF888167}" dt="2023-08-14T20:59:23.185" v="421" actId="478"/>
          <ac:spMkLst>
            <pc:docMk/>
            <pc:sldMk cId="3899014340" sldId="403"/>
            <ac:spMk id="3" creationId="{5206F638-3EC4-E4B6-404D-DFF19638A1B6}"/>
          </ac:spMkLst>
        </pc:spChg>
        <pc:spChg chg="add mod">
          <ac:chgData name="Neel Arvind Desai" userId="86d85cd6-6acc-4c09-9280-3999ee5a4859" providerId="ADAL" clId="{2092479F-8A3C-4080-A82A-710FEF888167}" dt="2023-08-14T21:05:51.949" v="687" actId="1076"/>
          <ac:spMkLst>
            <pc:docMk/>
            <pc:sldMk cId="3899014340" sldId="403"/>
            <ac:spMk id="5" creationId="{F8143413-C9A3-446A-06A6-62E79131D829}"/>
          </ac:spMkLst>
        </pc:spChg>
        <pc:spChg chg="add del mod">
          <ac:chgData name="Neel Arvind Desai" userId="86d85cd6-6acc-4c09-9280-3999ee5a4859" providerId="ADAL" clId="{2092479F-8A3C-4080-A82A-710FEF888167}" dt="2023-08-14T21:04:07.314" v="504" actId="478"/>
          <ac:spMkLst>
            <pc:docMk/>
            <pc:sldMk cId="3899014340" sldId="403"/>
            <ac:spMk id="8" creationId="{4C9E2C70-F212-0C58-3F11-61801DE66EF8}"/>
          </ac:spMkLst>
        </pc:spChg>
        <pc:spChg chg="add mod">
          <ac:chgData name="Neel Arvind Desai" userId="86d85cd6-6acc-4c09-9280-3999ee5a4859" providerId="ADAL" clId="{2092479F-8A3C-4080-A82A-710FEF888167}" dt="2023-08-14T21:06:00.216" v="689" actId="1076"/>
          <ac:spMkLst>
            <pc:docMk/>
            <pc:sldMk cId="3899014340" sldId="403"/>
            <ac:spMk id="9" creationId="{ABB618BD-FCD6-2C86-79AD-229F95760FF3}"/>
          </ac:spMkLst>
        </pc:spChg>
        <pc:spChg chg="add mod">
          <ac:chgData name="Neel Arvind Desai" userId="86d85cd6-6acc-4c09-9280-3999ee5a4859" providerId="ADAL" clId="{2092479F-8A3C-4080-A82A-710FEF888167}" dt="2023-08-14T21:09:03.996" v="831" actId="5793"/>
          <ac:spMkLst>
            <pc:docMk/>
            <pc:sldMk cId="3899014340" sldId="403"/>
            <ac:spMk id="12" creationId="{2CEEE0F0-71CC-4E8B-4985-0E2FE89E0155}"/>
          </ac:spMkLst>
        </pc:spChg>
        <pc:spChg chg="del mod">
          <ac:chgData name="Neel Arvind Desai" userId="86d85cd6-6acc-4c09-9280-3999ee5a4859" providerId="ADAL" clId="{2092479F-8A3C-4080-A82A-710FEF888167}" dt="2023-08-14T20:59:17.363" v="420" actId="478"/>
          <ac:spMkLst>
            <pc:docMk/>
            <pc:sldMk cId="3899014340" sldId="403"/>
            <ac:spMk id="622" creationId="{00000000-0000-0000-0000-000000000000}"/>
          </ac:spMkLst>
        </pc:spChg>
        <pc:picChg chg="add mod">
          <ac:chgData name="Neel Arvind Desai" userId="86d85cd6-6acc-4c09-9280-3999ee5a4859" providerId="ADAL" clId="{2092479F-8A3C-4080-A82A-710FEF888167}" dt="2023-08-14T21:05:49.058" v="686" actId="1076"/>
          <ac:picMkLst>
            <pc:docMk/>
            <pc:sldMk cId="3899014340" sldId="403"/>
            <ac:picMk id="4" creationId="{01F53739-4798-33B3-2A19-AEF01CCD177B}"/>
          </ac:picMkLst>
        </pc:picChg>
        <pc:picChg chg="add del mod modCrop">
          <ac:chgData name="Neel Arvind Desai" userId="86d85cd6-6acc-4c09-9280-3999ee5a4859" providerId="ADAL" clId="{2092479F-8A3C-4080-A82A-710FEF888167}" dt="2023-08-14T21:05:55.409" v="688" actId="1076"/>
          <ac:picMkLst>
            <pc:docMk/>
            <pc:sldMk cId="3899014340" sldId="403"/>
            <ac:picMk id="7" creationId="{73310FD8-0A33-FA65-AD76-F245A083057C}"/>
          </ac:picMkLst>
        </pc:picChg>
        <pc:picChg chg="add mod modCrop">
          <ac:chgData name="Neel Arvind Desai" userId="86d85cd6-6acc-4c09-9280-3999ee5a4859" providerId="ADAL" clId="{2092479F-8A3C-4080-A82A-710FEF888167}" dt="2023-08-14T21:08:16.907" v="698" actId="732"/>
          <ac:picMkLst>
            <pc:docMk/>
            <pc:sldMk cId="3899014340" sldId="403"/>
            <ac:picMk id="11" creationId="{DD552638-E6CE-C65D-6D36-916EBE87ECF2}"/>
          </ac:picMkLst>
        </pc:picChg>
      </pc:sldChg>
      <pc:sldMasterChg chg="delSldLayout">
        <pc:chgData name="Neel Arvind Desai" userId="86d85cd6-6acc-4c09-9280-3999ee5a4859" providerId="ADAL" clId="{2092479F-8A3C-4080-A82A-710FEF888167}" dt="2023-08-14T19:16:22.280" v="30" actId="47"/>
        <pc:sldMasterMkLst>
          <pc:docMk/>
          <pc:sldMasterMk cId="4136695558" sldId="2147483696"/>
        </pc:sldMasterMkLst>
        <pc:sldLayoutChg chg="del">
          <pc:chgData name="Neel Arvind Desai" userId="86d85cd6-6acc-4c09-9280-3999ee5a4859" providerId="ADAL" clId="{2092479F-8A3C-4080-A82A-710FEF888167}" dt="2023-08-14T19:16:22.280" v="30" actId="47"/>
          <pc:sldLayoutMkLst>
            <pc:docMk/>
            <pc:sldMasterMk cId="4136695558" sldId="2147483696"/>
            <pc:sldLayoutMk cId="91134191" sldId="2147483734"/>
          </pc:sldLayoutMkLst>
        </pc:sldLayoutChg>
      </pc:sldMasterChg>
    </pc:docChg>
  </pc:docChgLst>
  <pc:docChgLst>
    <pc:chgData name="Neel Arvind Desai" userId="S::desai.neela@northeastern.edu::86d85cd6-6acc-4c09-9280-3999ee5a4859" providerId="AD" clId="Web-{7EE2A277-2C0B-4235-A8A1-2C454FAF0A57}"/>
    <pc:docChg chg="modSld">
      <pc:chgData name="Neel Arvind Desai" userId="S::desai.neela@northeastern.edu::86d85cd6-6acc-4c09-9280-3999ee5a4859" providerId="AD" clId="Web-{7EE2A277-2C0B-4235-A8A1-2C454FAF0A57}" dt="2023-08-01T20:26:45.210" v="23" actId="20577"/>
      <pc:docMkLst>
        <pc:docMk/>
      </pc:docMkLst>
      <pc:sldChg chg="addSp delSp modSp">
        <pc:chgData name="Neel Arvind Desai" userId="S::desai.neela@northeastern.edu::86d85cd6-6acc-4c09-9280-3999ee5a4859" providerId="AD" clId="Web-{7EE2A277-2C0B-4235-A8A1-2C454FAF0A57}" dt="2023-08-01T20:26:45.210" v="23" actId="20577"/>
        <pc:sldMkLst>
          <pc:docMk/>
          <pc:sldMk cId="4281949394" sldId="372"/>
        </pc:sldMkLst>
        <pc:spChg chg="mod">
          <ac:chgData name="Neel Arvind Desai" userId="S::desai.neela@northeastern.edu::86d85cd6-6acc-4c09-9280-3999ee5a4859" providerId="AD" clId="Web-{7EE2A277-2C0B-4235-A8A1-2C454FAF0A57}" dt="2023-08-01T20:26:45.210" v="23" actId="20577"/>
          <ac:spMkLst>
            <pc:docMk/>
            <pc:sldMk cId="4281949394" sldId="372"/>
            <ac:spMk id="2" creationId="{AF53C94A-6ECA-3ABC-2C91-307444691312}"/>
          </ac:spMkLst>
        </pc:spChg>
        <pc:spChg chg="del">
          <ac:chgData name="Neel Arvind Desai" userId="S::desai.neela@northeastern.edu::86d85cd6-6acc-4c09-9280-3999ee5a4859" providerId="AD" clId="Web-{7EE2A277-2C0B-4235-A8A1-2C454FAF0A57}" dt="2023-08-01T20:26:08.536" v="0"/>
          <ac:spMkLst>
            <pc:docMk/>
            <pc:sldMk cId="4281949394" sldId="372"/>
            <ac:spMk id="10" creationId="{A4AC5506-6312-4701-8D3C-40187889A947}"/>
          </ac:spMkLst>
        </pc:spChg>
        <pc:spChg chg="add del">
          <ac:chgData name="Neel Arvind Desai" userId="S::desai.neela@northeastern.edu::86d85cd6-6acc-4c09-9280-3999ee5a4859" providerId="AD" clId="Web-{7EE2A277-2C0B-4235-A8A1-2C454FAF0A57}" dt="2023-08-01T20:26:27.506" v="2"/>
          <ac:spMkLst>
            <pc:docMk/>
            <pc:sldMk cId="4281949394" sldId="372"/>
            <ac:spMk id="15" creationId="{022BDE4A-8A20-4A69-9C5A-581C82036A4D}"/>
          </ac:spMkLst>
        </pc:spChg>
        <pc:spChg chg="add">
          <ac:chgData name="Neel Arvind Desai" userId="S::desai.neela@northeastern.edu::86d85cd6-6acc-4c09-9280-3999ee5a4859" providerId="AD" clId="Web-{7EE2A277-2C0B-4235-A8A1-2C454FAF0A57}" dt="2023-08-01T20:26:27.506" v="2"/>
          <ac:spMkLst>
            <pc:docMk/>
            <pc:sldMk cId="4281949394" sldId="372"/>
            <ac:spMk id="20" creationId="{99ED5833-B85B-4103-8A3B-CAB0308E6C15}"/>
          </ac:spMkLst>
        </pc:spChg>
        <pc:picChg chg="mod ord">
          <ac:chgData name="Neel Arvind Desai" userId="S::desai.neela@northeastern.edu::86d85cd6-6acc-4c09-9280-3999ee5a4859" providerId="AD" clId="Web-{7EE2A277-2C0B-4235-A8A1-2C454FAF0A57}" dt="2023-08-01T20:26:27.506" v="2"/>
          <ac:picMkLst>
            <pc:docMk/>
            <pc:sldMk cId="4281949394" sldId="372"/>
            <ac:picMk id="5" creationId="{DB1B94B7-2AD8-E7DD-740A-829B218B084F}"/>
          </ac:picMkLst>
        </pc:picChg>
        <pc:picChg chg="mod ord">
          <ac:chgData name="Neel Arvind Desai" userId="S::desai.neela@northeastern.edu::86d85cd6-6acc-4c09-9280-3999ee5a4859" providerId="AD" clId="Web-{7EE2A277-2C0B-4235-A8A1-2C454FAF0A57}" dt="2023-08-01T20:26:27.506" v="2"/>
          <ac:picMkLst>
            <pc:docMk/>
            <pc:sldMk cId="4281949394" sldId="372"/>
            <ac:picMk id="6" creationId="{F396D4E3-1D0B-583F-D7DC-6DE6F34E6A22}"/>
          </ac:picMkLst>
        </pc:picChg>
      </pc:sldChg>
    </pc:docChg>
  </pc:docChgLst>
  <pc:docChgLst>
    <pc:chgData name="Rawad Maiteh" userId="S::maiteh.r@northeastern.edu::5ece0a08-bdc2-4f34-a539-a7b0780053b0" providerId="AD" clId="Web-{78D62645-DB06-4DA4-92B8-A33F97FD9B40}"/>
    <pc:docChg chg="addSld delSld modSld sldOrd">
      <pc:chgData name="Rawad Maiteh" userId="S::maiteh.r@northeastern.edu::5ece0a08-bdc2-4f34-a539-a7b0780053b0" providerId="AD" clId="Web-{78D62645-DB06-4DA4-92B8-A33F97FD9B40}" dt="2023-08-01T19:51:31.374" v="142" actId="1076"/>
      <pc:docMkLst>
        <pc:docMk/>
      </pc:docMkLst>
      <pc:sldChg chg="del">
        <pc:chgData name="Rawad Maiteh" userId="S::maiteh.r@northeastern.edu::5ece0a08-bdc2-4f34-a539-a7b0780053b0" providerId="AD" clId="Web-{78D62645-DB06-4DA4-92B8-A33F97FD9B40}" dt="2023-08-01T19:43:43.058" v="25"/>
        <pc:sldMkLst>
          <pc:docMk/>
          <pc:sldMk cId="4084631031" sldId="257"/>
        </pc:sldMkLst>
      </pc:sldChg>
      <pc:sldChg chg="modSp add ord replId">
        <pc:chgData name="Rawad Maiteh" userId="S::maiteh.r@northeastern.edu::5ece0a08-bdc2-4f34-a539-a7b0780053b0" providerId="AD" clId="Web-{78D62645-DB06-4DA4-92B8-A33F97FD9B40}" dt="2023-08-01T19:43:38.839" v="24"/>
        <pc:sldMkLst>
          <pc:docMk/>
          <pc:sldMk cId="3367357741" sldId="358"/>
        </pc:sldMkLst>
        <pc:spChg chg="mod">
          <ac:chgData name="Rawad Maiteh" userId="S::maiteh.r@northeastern.edu::5ece0a08-bdc2-4f34-a539-a7b0780053b0" providerId="AD" clId="Web-{78D62645-DB06-4DA4-92B8-A33F97FD9B40}" dt="2023-08-01T19:43:09.759" v="21" actId="1076"/>
          <ac:spMkLst>
            <pc:docMk/>
            <pc:sldMk cId="3367357741" sldId="358"/>
            <ac:spMk id="348" creationId="{00000000-0000-0000-0000-000000000000}"/>
          </ac:spMkLst>
        </pc:spChg>
        <pc:spChg chg="mod">
          <ac:chgData name="Rawad Maiteh" userId="S::maiteh.r@northeastern.edu::5ece0a08-bdc2-4f34-a539-a7b0780053b0" providerId="AD" clId="Web-{78D62645-DB06-4DA4-92B8-A33F97FD9B40}" dt="2023-08-01T19:43:23.697" v="23" actId="1076"/>
          <ac:spMkLst>
            <pc:docMk/>
            <pc:sldMk cId="3367357741" sldId="358"/>
            <ac:spMk id="349" creationId="{00000000-0000-0000-0000-000000000000}"/>
          </ac:spMkLst>
        </pc:spChg>
      </pc:sldChg>
      <pc:sldChg chg="addSp delSp modSp add replId addAnim">
        <pc:chgData name="Rawad Maiteh" userId="S::maiteh.r@northeastern.edu::5ece0a08-bdc2-4f34-a539-a7b0780053b0" providerId="AD" clId="Web-{78D62645-DB06-4DA4-92B8-A33F97FD9B40}" dt="2023-08-01T19:49:05.180" v="128" actId="20577"/>
        <pc:sldMkLst>
          <pc:docMk/>
          <pc:sldMk cId="3777785615" sldId="360"/>
        </pc:sldMkLst>
        <pc:spChg chg="add mod">
          <ac:chgData name="Rawad Maiteh" userId="S::maiteh.r@northeastern.edu::5ece0a08-bdc2-4f34-a539-a7b0780053b0" providerId="AD" clId="Web-{78D62645-DB06-4DA4-92B8-A33F97FD9B40}" dt="2023-08-01T19:45:55.597" v="33" actId="1076"/>
          <ac:spMkLst>
            <pc:docMk/>
            <pc:sldMk cId="3777785615" sldId="360"/>
            <ac:spMk id="3" creationId="{800083E4-CBBE-8825-8192-1D7B0469855D}"/>
          </ac:spMkLst>
        </pc:spChg>
        <pc:spChg chg="add mod">
          <ac:chgData name="Rawad Maiteh" userId="S::maiteh.r@northeastern.edu::5ece0a08-bdc2-4f34-a539-a7b0780053b0" providerId="AD" clId="Web-{78D62645-DB06-4DA4-92B8-A33F97FD9B40}" dt="2023-08-01T19:46:02.610" v="34" actId="1076"/>
          <ac:spMkLst>
            <pc:docMk/>
            <pc:sldMk cId="3777785615" sldId="360"/>
            <ac:spMk id="4" creationId="{B56F90BF-647E-2D4C-9778-64D2B8CAC5D6}"/>
          </ac:spMkLst>
        </pc:spChg>
        <pc:spChg chg="add del mod">
          <ac:chgData name="Rawad Maiteh" userId="S::maiteh.r@northeastern.edu::5ece0a08-bdc2-4f34-a539-a7b0780053b0" providerId="AD" clId="Web-{78D62645-DB06-4DA4-92B8-A33F97FD9B40}" dt="2023-08-01T19:46:13.126" v="37"/>
          <ac:spMkLst>
            <pc:docMk/>
            <pc:sldMk cId="3777785615" sldId="360"/>
            <ac:spMk id="6" creationId="{8DC53FBA-1281-C25B-7A7A-187A2737D10A}"/>
          </ac:spMkLst>
        </pc:spChg>
        <pc:spChg chg="add mod">
          <ac:chgData name="Rawad Maiteh" userId="S::maiteh.r@northeastern.edu::5ece0a08-bdc2-4f34-a539-a7b0780053b0" providerId="AD" clId="Web-{78D62645-DB06-4DA4-92B8-A33F97FD9B40}" dt="2023-08-01T19:47:29.036" v="81" actId="20577"/>
          <ac:spMkLst>
            <pc:docMk/>
            <pc:sldMk cId="3777785615" sldId="360"/>
            <ac:spMk id="8" creationId="{DF48E142-857C-6F80-8846-D7C62D177594}"/>
          </ac:spMkLst>
        </pc:spChg>
        <pc:spChg chg="add del mod">
          <ac:chgData name="Rawad Maiteh" userId="S::maiteh.r@northeastern.edu::5ece0a08-bdc2-4f34-a539-a7b0780053b0" providerId="AD" clId="Web-{78D62645-DB06-4DA4-92B8-A33F97FD9B40}" dt="2023-08-01T19:46:50.050" v="47"/>
          <ac:spMkLst>
            <pc:docMk/>
            <pc:sldMk cId="3777785615" sldId="360"/>
            <ac:spMk id="10" creationId="{030F38B9-7F68-8B6F-5D94-45C815231B82}"/>
          </ac:spMkLst>
        </pc:spChg>
        <pc:spChg chg="add del mod">
          <ac:chgData name="Rawad Maiteh" userId="S::maiteh.r@northeastern.edu::5ece0a08-bdc2-4f34-a539-a7b0780053b0" providerId="AD" clId="Web-{78D62645-DB06-4DA4-92B8-A33F97FD9B40}" dt="2023-08-01T19:46:43.659" v="45"/>
          <ac:spMkLst>
            <pc:docMk/>
            <pc:sldMk cId="3777785615" sldId="360"/>
            <ac:spMk id="12" creationId="{FD177962-C3B7-DE7D-2894-51EE1A4481DF}"/>
          </ac:spMkLst>
        </pc:spChg>
        <pc:spChg chg="add del mod">
          <ac:chgData name="Rawad Maiteh" userId="S::maiteh.r@northeastern.edu::5ece0a08-bdc2-4f34-a539-a7b0780053b0" providerId="AD" clId="Web-{78D62645-DB06-4DA4-92B8-A33F97FD9B40}" dt="2023-08-01T19:46:46.878" v="46"/>
          <ac:spMkLst>
            <pc:docMk/>
            <pc:sldMk cId="3777785615" sldId="360"/>
            <ac:spMk id="14" creationId="{D8B62A80-ABA9-6805-3AEA-04C75FA29FB3}"/>
          </ac:spMkLst>
        </pc:spChg>
        <pc:spChg chg="add mod">
          <ac:chgData name="Rawad Maiteh" userId="S::maiteh.r@northeastern.edu::5ece0a08-bdc2-4f34-a539-a7b0780053b0" providerId="AD" clId="Web-{78D62645-DB06-4DA4-92B8-A33F97FD9B40}" dt="2023-08-01T19:49:05.180" v="128" actId="20577"/>
          <ac:spMkLst>
            <pc:docMk/>
            <pc:sldMk cId="3777785615" sldId="360"/>
            <ac:spMk id="15" creationId="{B2A00422-8279-EB76-B74D-539131673493}"/>
          </ac:spMkLst>
        </pc:spChg>
        <pc:spChg chg="mod">
          <ac:chgData name="Rawad Maiteh" userId="S::maiteh.r@northeastern.edu::5ece0a08-bdc2-4f34-a539-a7b0780053b0" providerId="AD" clId="Web-{78D62645-DB06-4DA4-92B8-A33F97FD9B40}" dt="2023-08-01T19:47:03.584" v="55" actId="20577"/>
          <ac:spMkLst>
            <pc:docMk/>
            <pc:sldMk cId="3777785615" sldId="360"/>
            <ac:spMk id="480" creationId="{00000000-0000-0000-0000-000000000000}"/>
          </ac:spMkLst>
        </pc:spChg>
        <pc:spChg chg="del">
          <ac:chgData name="Rawad Maiteh" userId="S::maiteh.r@northeastern.edu::5ece0a08-bdc2-4f34-a539-a7b0780053b0" providerId="AD" clId="Web-{78D62645-DB06-4DA4-92B8-A33F97FD9B40}" dt="2023-08-01T19:46:37.815" v="43"/>
          <ac:spMkLst>
            <pc:docMk/>
            <pc:sldMk cId="3777785615" sldId="360"/>
            <ac:spMk id="481" creationId="{00000000-0000-0000-0000-000000000000}"/>
          </ac:spMkLst>
        </pc:spChg>
        <pc:spChg chg="mod">
          <ac:chgData name="Rawad Maiteh" userId="S::maiteh.r@northeastern.edu::5ece0a08-bdc2-4f34-a539-a7b0780053b0" providerId="AD" clId="Web-{78D62645-DB06-4DA4-92B8-A33F97FD9B40}" dt="2023-08-01T19:47:58.287" v="95" actId="1076"/>
          <ac:spMkLst>
            <pc:docMk/>
            <pc:sldMk cId="3777785615" sldId="360"/>
            <ac:spMk id="483" creationId="{00000000-0000-0000-0000-000000000000}"/>
          </ac:spMkLst>
        </pc:spChg>
        <pc:spChg chg="add del mod">
          <ac:chgData name="Rawad Maiteh" userId="S::maiteh.r@northeastern.edu::5ece0a08-bdc2-4f34-a539-a7b0780053b0" providerId="AD" clId="Web-{78D62645-DB06-4DA4-92B8-A33F97FD9B40}" dt="2023-08-01T19:48:07.959" v="96" actId="1076"/>
          <ac:spMkLst>
            <pc:docMk/>
            <pc:sldMk cId="3777785615" sldId="360"/>
            <ac:spMk id="484" creationId="{00000000-0000-0000-0000-000000000000}"/>
          </ac:spMkLst>
        </pc:spChg>
        <pc:spChg chg="del mod">
          <ac:chgData name="Rawad Maiteh" userId="S::maiteh.r@northeastern.edu::5ece0a08-bdc2-4f34-a539-a7b0780053b0" providerId="AD" clId="Web-{78D62645-DB06-4DA4-92B8-A33F97FD9B40}" dt="2023-08-01T19:46:33.346" v="42"/>
          <ac:spMkLst>
            <pc:docMk/>
            <pc:sldMk cId="3777785615" sldId="360"/>
            <ac:spMk id="485" creationId="{00000000-0000-0000-0000-000000000000}"/>
          </ac:spMkLst>
        </pc:spChg>
        <pc:spChg chg="mod">
          <ac:chgData name="Rawad Maiteh" userId="S::maiteh.r@northeastern.edu::5ece0a08-bdc2-4f34-a539-a7b0780053b0" providerId="AD" clId="Web-{78D62645-DB06-4DA4-92B8-A33F97FD9B40}" dt="2023-08-01T19:47:15.910" v="67" actId="20577"/>
          <ac:spMkLst>
            <pc:docMk/>
            <pc:sldMk cId="3777785615" sldId="360"/>
            <ac:spMk id="487" creationId="{00000000-0000-0000-0000-000000000000}"/>
          </ac:spMkLst>
        </pc:spChg>
        <pc:spChg chg="del">
          <ac:chgData name="Rawad Maiteh" userId="S::maiteh.r@northeastern.edu::5ece0a08-bdc2-4f34-a539-a7b0780053b0" providerId="AD" clId="Web-{78D62645-DB06-4DA4-92B8-A33F97FD9B40}" dt="2023-08-01T19:46:40.752" v="44"/>
          <ac:spMkLst>
            <pc:docMk/>
            <pc:sldMk cId="3777785615" sldId="360"/>
            <ac:spMk id="488" creationId="{00000000-0000-0000-0000-000000000000}"/>
          </ac:spMkLst>
        </pc:spChg>
        <pc:spChg chg="mod">
          <ac:chgData name="Rawad Maiteh" userId="S::maiteh.r@northeastern.edu::5ece0a08-bdc2-4f34-a539-a7b0780053b0" providerId="AD" clId="Web-{78D62645-DB06-4DA4-92B8-A33F97FD9B40}" dt="2023-08-01T19:45:40.547" v="30" actId="1076"/>
          <ac:spMkLst>
            <pc:docMk/>
            <pc:sldMk cId="3777785615" sldId="360"/>
            <ac:spMk id="491" creationId="{00000000-0000-0000-0000-000000000000}"/>
          </ac:spMkLst>
        </pc:spChg>
      </pc:sldChg>
      <pc:sldChg chg="modSp add replId">
        <pc:chgData name="Rawad Maiteh" userId="S::maiteh.r@northeastern.edu::5ece0a08-bdc2-4f34-a539-a7b0780053b0" providerId="AD" clId="Web-{78D62645-DB06-4DA4-92B8-A33F97FD9B40}" dt="2023-08-01T19:51:31.374" v="142" actId="1076"/>
        <pc:sldMkLst>
          <pc:docMk/>
          <pc:sldMk cId="858150179" sldId="362"/>
        </pc:sldMkLst>
        <pc:spChg chg="mod">
          <ac:chgData name="Rawad Maiteh" userId="S::maiteh.r@northeastern.edu::5ece0a08-bdc2-4f34-a539-a7b0780053b0" providerId="AD" clId="Web-{78D62645-DB06-4DA4-92B8-A33F97FD9B40}" dt="2023-08-01T19:50:14.152" v="132" actId="20577"/>
          <ac:spMkLst>
            <pc:docMk/>
            <pc:sldMk cId="858150179" sldId="362"/>
            <ac:spMk id="566" creationId="{00000000-0000-0000-0000-000000000000}"/>
          </ac:spMkLst>
        </pc:spChg>
        <pc:spChg chg="mod">
          <ac:chgData name="Rawad Maiteh" userId="S::maiteh.r@northeastern.edu::5ece0a08-bdc2-4f34-a539-a7b0780053b0" providerId="AD" clId="Web-{78D62645-DB06-4DA4-92B8-A33F97FD9B40}" dt="2023-08-01T19:51:31.374" v="142" actId="1076"/>
          <ac:spMkLst>
            <pc:docMk/>
            <pc:sldMk cId="858150179" sldId="362"/>
            <ac:spMk id="567" creationId="{00000000-0000-0000-0000-000000000000}"/>
          </ac:spMkLst>
        </pc:spChg>
      </pc:sldChg>
    </pc:docChg>
  </pc:docChgLst>
  <pc:docChgLst>
    <pc:chgData name="Rawad Maiteh" userId="S::maiteh.r@northeastern.edu::5ece0a08-bdc2-4f34-a539-a7b0780053b0" providerId="AD" clId="Web-{B50B01A0-0EAB-4E62-9B4B-F9A3621459F9}"/>
    <pc:docChg chg="addSld delSld modSld sldOrd">
      <pc:chgData name="Rawad Maiteh" userId="S::maiteh.r@northeastern.edu::5ece0a08-bdc2-4f34-a539-a7b0780053b0" providerId="AD" clId="Web-{B50B01A0-0EAB-4E62-9B4B-F9A3621459F9}" dt="2023-08-14T21:18:51.862" v="1299" actId="20577"/>
      <pc:docMkLst>
        <pc:docMk/>
      </pc:docMkLst>
      <pc:sldChg chg="modSp">
        <pc:chgData name="Rawad Maiteh" userId="S::maiteh.r@northeastern.edu::5ece0a08-bdc2-4f34-a539-a7b0780053b0" providerId="AD" clId="Web-{B50B01A0-0EAB-4E62-9B4B-F9A3621459F9}" dt="2023-08-14T21:16:47.592" v="1263" actId="20577"/>
        <pc:sldMkLst>
          <pc:docMk/>
          <pc:sldMk cId="0" sldId="263"/>
        </pc:sldMkLst>
        <pc:spChg chg="mod">
          <ac:chgData name="Rawad Maiteh" userId="S::maiteh.r@northeastern.edu::5ece0a08-bdc2-4f34-a539-a7b0780053b0" providerId="AD" clId="Web-{B50B01A0-0EAB-4E62-9B4B-F9A3621459F9}" dt="2023-08-14T21:16:47.592" v="1263" actId="20577"/>
          <ac:spMkLst>
            <pc:docMk/>
            <pc:sldMk cId="0" sldId="263"/>
            <ac:spMk id="451" creationId="{00000000-0000-0000-0000-000000000000}"/>
          </ac:spMkLst>
        </pc:spChg>
      </pc:sldChg>
      <pc:sldChg chg="modSp modNotes">
        <pc:chgData name="Rawad Maiteh" userId="S::maiteh.r@northeastern.edu::5ece0a08-bdc2-4f34-a539-a7b0780053b0" providerId="AD" clId="Web-{B50B01A0-0EAB-4E62-9B4B-F9A3621459F9}" dt="2023-08-14T21:17:06.155" v="1272" actId="20577"/>
        <pc:sldMkLst>
          <pc:docMk/>
          <pc:sldMk cId="0" sldId="270"/>
        </pc:sldMkLst>
        <pc:spChg chg="mod">
          <ac:chgData name="Rawad Maiteh" userId="S::maiteh.r@northeastern.edu::5ece0a08-bdc2-4f34-a539-a7b0780053b0" providerId="AD" clId="Web-{B50B01A0-0EAB-4E62-9B4B-F9A3621459F9}" dt="2023-08-14T21:17:06.155" v="1272" actId="20577"/>
          <ac:spMkLst>
            <pc:docMk/>
            <pc:sldMk cId="0" sldId="270"/>
            <ac:spMk id="566" creationId="{00000000-0000-0000-0000-000000000000}"/>
          </ac:spMkLst>
        </pc:spChg>
        <pc:spChg chg="mod">
          <ac:chgData name="Rawad Maiteh" userId="S::maiteh.r@northeastern.edu::5ece0a08-bdc2-4f34-a539-a7b0780053b0" providerId="AD" clId="Web-{B50B01A0-0EAB-4E62-9B4B-F9A3621459F9}" dt="2023-08-14T20:47:40.754" v="1004" actId="20577"/>
          <ac:spMkLst>
            <pc:docMk/>
            <pc:sldMk cId="0" sldId="270"/>
            <ac:spMk id="567" creationId="{00000000-0000-0000-0000-000000000000}"/>
          </ac:spMkLst>
        </pc:spChg>
      </pc:sldChg>
      <pc:sldChg chg="addSp modSp">
        <pc:chgData name="Rawad Maiteh" userId="S::maiteh.r@northeastern.edu::5ece0a08-bdc2-4f34-a539-a7b0780053b0" providerId="AD" clId="Web-{B50B01A0-0EAB-4E62-9B4B-F9A3621459F9}" dt="2023-08-14T21:16:59.764" v="1268" actId="20577"/>
        <pc:sldMkLst>
          <pc:docMk/>
          <pc:sldMk cId="0" sldId="287"/>
        </pc:sldMkLst>
        <pc:spChg chg="mod">
          <ac:chgData name="Rawad Maiteh" userId="S::maiteh.r@northeastern.edu::5ece0a08-bdc2-4f34-a539-a7b0780053b0" providerId="AD" clId="Web-{B50B01A0-0EAB-4E62-9B4B-F9A3621459F9}" dt="2023-08-14T20:27:42.685" v="527" actId="1076"/>
          <ac:spMkLst>
            <pc:docMk/>
            <pc:sldMk cId="0" sldId="287"/>
            <ac:spMk id="3" creationId="{F726C69C-4C2F-5790-9194-42B82F53A19B}"/>
          </ac:spMkLst>
        </pc:spChg>
        <pc:spChg chg="add mod">
          <ac:chgData name="Rawad Maiteh" userId="S::maiteh.r@northeastern.edu::5ece0a08-bdc2-4f34-a539-a7b0780053b0" providerId="AD" clId="Web-{B50B01A0-0EAB-4E62-9B4B-F9A3621459F9}" dt="2023-08-14T20:46:04.845" v="983" actId="20577"/>
          <ac:spMkLst>
            <pc:docMk/>
            <pc:sldMk cId="0" sldId="287"/>
            <ac:spMk id="4" creationId="{16DFE786-6AEC-9229-EFE8-703F9E241128}"/>
          </ac:spMkLst>
        </pc:spChg>
        <pc:spChg chg="mod">
          <ac:chgData name="Rawad Maiteh" userId="S::maiteh.r@northeastern.edu::5ece0a08-bdc2-4f34-a539-a7b0780053b0" providerId="AD" clId="Web-{B50B01A0-0EAB-4E62-9B4B-F9A3621459F9}" dt="2023-08-14T21:16:59.764" v="1268" actId="20577"/>
          <ac:spMkLst>
            <pc:docMk/>
            <pc:sldMk cId="0" sldId="287"/>
            <ac:spMk id="5" creationId="{3D40BE94-46D3-3AE5-FC46-C39C65278DF4}"/>
          </ac:spMkLst>
        </pc:spChg>
        <pc:spChg chg="mod">
          <ac:chgData name="Rawad Maiteh" userId="S::maiteh.r@northeastern.edu::5ece0a08-bdc2-4f34-a539-a7b0780053b0" providerId="AD" clId="Web-{B50B01A0-0EAB-4E62-9B4B-F9A3621459F9}" dt="2023-08-14T20:46:30.596" v="994" actId="20577"/>
          <ac:spMkLst>
            <pc:docMk/>
            <pc:sldMk cId="0" sldId="287"/>
            <ac:spMk id="6" creationId="{D5562B61-72EB-DA0E-3C86-F4338EC13D11}"/>
          </ac:spMkLst>
        </pc:spChg>
        <pc:picChg chg="mod">
          <ac:chgData name="Rawad Maiteh" userId="S::maiteh.r@northeastern.edu::5ece0a08-bdc2-4f34-a539-a7b0780053b0" providerId="AD" clId="Web-{B50B01A0-0EAB-4E62-9B4B-F9A3621459F9}" dt="2023-08-14T19:35:11.646" v="13" actId="14100"/>
          <ac:picMkLst>
            <pc:docMk/>
            <pc:sldMk cId="0" sldId="287"/>
            <ac:picMk id="2" creationId="{892E6E1D-B557-3EBB-0071-3692F47FE050}"/>
          </ac:picMkLst>
        </pc:picChg>
      </pc:sldChg>
      <pc:sldChg chg="modSp ord">
        <pc:chgData name="Rawad Maiteh" userId="S::maiteh.r@northeastern.edu::5ece0a08-bdc2-4f34-a539-a7b0780053b0" providerId="AD" clId="Web-{B50B01A0-0EAB-4E62-9B4B-F9A3621459F9}" dt="2023-08-14T21:16:42.982" v="1262"/>
        <pc:sldMkLst>
          <pc:docMk/>
          <pc:sldMk cId="999952903" sldId="363"/>
        </pc:sldMkLst>
        <pc:spChg chg="mod">
          <ac:chgData name="Rawad Maiteh" userId="S::maiteh.r@northeastern.edu::5ece0a08-bdc2-4f34-a539-a7b0780053b0" providerId="AD" clId="Web-{B50B01A0-0EAB-4E62-9B4B-F9A3621459F9}" dt="2023-08-14T19:34:09.362" v="7" actId="20577"/>
          <ac:spMkLst>
            <pc:docMk/>
            <pc:sldMk cId="999952903" sldId="363"/>
            <ac:spMk id="522" creationId="{00000000-0000-0000-0000-000000000000}"/>
          </ac:spMkLst>
        </pc:spChg>
      </pc:sldChg>
      <pc:sldChg chg="modSp">
        <pc:chgData name="Rawad Maiteh" userId="S::maiteh.r@northeastern.edu::5ece0a08-bdc2-4f34-a539-a7b0780053b0" providerId="AD" clId="Web-{B50B01A0-0EAB-4E62-9B4B-F9A3621459F9}" dt="2023-08-14T19:34:02.940" v="4" actId="20577"/>
        <pc:sldMkLst>
          <pc:docMk/>
          <pc:sldMk cId="1801238477" sldId="366"/>
        </pc:sldMkLst>
        <pc:spChg chg="mod">
          <ac:chgData name="Rawad Maiteh" userId="S::maiteh.r@northeastern.edu::5ece0a08-bdc2-4f34-a539-a7b0780053b0" providerId="AD" clId="Web-{B50B01A0-0EAB-4E62-9B4B-F9A3621459F9}" dt="2023-08-14T19:34:02.940" v="4" actId="20577"/>
          <ac:spMkLst>
            <pc:docMk/>
            <pc:sldMk cId="1801238477" sldId="366"/>
            <ac:spMk id="3" creationId="{5206F638-3EC4-E4B6-404D-DFF19638A1B6}"/>
          </ac:spMkLst>
        </pc:spChg>
      </pc:sldChg>
      <pc:sldChg chg="addSp delSp modSp">
        <pc:chgData name="Rawad Maiteh" userId="S::maiteh.r@northeastern.edu::5ece0a08-bdc2-4f34-a539-a7b0780053b0" providerId="AD" clId="Web-{B50B01A0-0EAB-4E62-9B4B-F9A3621459F9}" dt="2023-08-14T21:18:51.862" v="1299" actId="20577"/>
        <pc:sldMkLst>
          <pc:docMk/>
          <pc:sldMk cId="3694531544" sldId="373"/>
        </pc:sldMkLst>
        <pc:spChg chg="add mod">
          <ac:chgData name="Rawad Maiteh" userId="S::maiteh.r@northeastern.edu::5ece0a08-bdc2-4f34-a539-a7b0780053b0" providerId="AD" clId="Web-{B50B01A0-0EAB-4E62-9B4B-F9A3621459F9}" dt="2023-08-14T21:10:54.487" v="1185" actId="20577"/>
          <ac:spMkLst>
            <pc:docMk/>
            <pc:sldMk cId="3694531544" sldId="373"/>
            <ac:spMk id="2" creationId="{1022B8E1-2642-B563-EF5B-47F8E980A2CE}"/>
          </ac:spMkLst>
        </pc:spChg>
        <pc:spChg chg="add del mod">
          <ac:chgData name="Rawad Maiteh" userId="S::maiteh.r@northeastern.edu::5ece0a08-bdc2-4f34-a539-a7b0780053b0" providerId="AD" clId="Web-{B50B01A0-0EAB-4E62-9B4B-F9A3621459F9}" dt="2023-08-14T21:10:56.127" v="1186"/>
          <ac:spMkLst>
            <pc:docMk/>
            <pc:sldMk cId="3694531544" sldId="373"/>
            <ac:spMk id="3" creationId="{09C4B148-F5D5-1FFF-D148-4CE171273778}"/>
          </ac:spMkLst>
        </pc:spChg>
        <pc:spChg chg="add mod">
          <ac:chgData name="Rawad Maiteh" userId="S::maiteh.r@northeastern.edu::5ece0a08-bdc2-4f34-a539-a7b0780053b0" providerId="AD" clId="Web-{B50B01A0-0EAB-4E62-9B4B-F9A3621459F9}" dt="2023-08-14T21:14:27.353" v="1214" actId="20577"/>
          <ac:spMkLst>
            <pc:docMk/>
            <pc:sldMk cId="3694531544" sldId="373"/>
            <ac:spMk id="4" creationId="{71B4B530-442B-29A8-1A7F-7ECE5D1FB50A}"/>
          </ac:spMkLst>
        </pc:spChg>
        <pc:spChg chg="add del mod">
          <ac:chgData name="Rawad Maiteh" userId="S::maiteh.r@northeastern.edu::5ece0a08-bdc2-4f34-a539-a7b0780053b0" providerId="AD" clId="Web-{B50B01A0-0EAB-4E62-9B4B-F9A3621459F9}" dt="2023-08-14T21:10:59.143" v="1187"/>
          <ac:spMkLst>
            <pc:docMk/>
            <pc:sldMk cId="3694531544" sldId="373"/>
            <ac:spMk id="6" creationId="{F31A1D22-AB8B-D2C8-8B86-C4EB1D620E17}"/>
          </ac:spMkLst>
        </pc:spChg>
        <pc:spChg chg="add mod">
          <ac:chgData name="Rawad Maiteh" userId="S::maiteh.r@northeastern.edu::5ece0a08-bdc2-4f34-a539-a7b0780053b0" providerId="AD" clId="Web-{B50B01A0-0EAB-4E62-9B4B-F9A3621459F9}" dt="2023-08-14T21:12:43.803" v="1202" actId="20577"/>
          <ac:spMkLst>
            <pc:docMk/>
            <pc:sldMk cId="3694531544" sldId="373"/>
            <ac:spMk id="8" creationId="{4D4901A4-9B47-8846-A813-5A86D59AC32A}"/>
          </ac:spMkLst>
        </pc:spChg>
        <pc:spChg chg="add mod">
          <ac:chgData name="Rawad Maiteh" userId="S::maiteh.r@northeastern.edu::5ece0a08-bdc2-4f34-a539-a7b0780053b0" providerId="AD" clId="Web-{B50B01A0-0EAB-4E62-9B4B-F9A3621459F9}" dt="2023-08-14T21:12:58.022" v="1204" actId="1076"/>
          <ac:spMkLst>
            <pc:docMk/>
            <pc:sldMk cId="3694531544" sldId="373"/>
            <ac:spMk id="9" creationId="{F04B59DD-3168-EC52-74DA-E0DE437A4202}"/>
          </ac:spMkLst>
        </pc:spChg>
        <pc:spChg chg="add mod">
          <ac:chgData name="Rawad Maiteh" userId="S::maiteh.r@northeastern.edu::5ece0a08-bdc2-4f34-a539-a7b0780053b0" providerId="AD" clId="Web-{B50B01A0-0EAB-4E62-9B4B-F9A3621459F9}" dt="2023-08-14T21:13:21.570" v="1209" actId="1076"/>
          <ac:spMkLst>
            <pc:docMk/>
            <pc:sldMk cId="3694531544" sldId="373"/>
            <ac:spMk id="10" creationId="{7D2B7494-2493-881C-627D-A4A863AA14EB}"/>
          </ac:spMkLst>
        </pc:spChg>
        <pc:spChg chg="add mod">
          <ac:chgData name="Rawad Maiteh" userId="S::maiteh.r@northeastern.edu::5ece0a08-bdc2-4f34-a539-a7b0780053b0" providerId="AD" clId="Web-{B50B01A0-0EAB-4E62-9B4B-F9A3621459F9}" dt="2023-08-14T21:14:48.947" v="1218" actId="1076"/>
          <ac:spMkLst>
            <pc:docMk/>
            <pc:sldMk cId="3694531544" sldId="373"/>
            <ac:spMk id="12" creationId="{03CF4A17-8C7C-96CB-DB2A-9E72B0253E38}"/>
          </ac:spMkLst>
        </pc:spChg>
        <pc:spChg chg="add del mod">
          <ac:chgData name="Rawad Maiteh" userId="S::maiteh.r@northeastern.edu::5ece0a08-bdc2-4f34-a539-a7b0780053b0" providerId="AD" clId="Web-{B50B01A0-0EAB-4E62-9B4B-F9A3621459F9}" dt="2023-08-14T21:15:08.604" v="1223"/>
          <ac:spMkLst>
            <pc:docMk/>
            <pc:sldMk cId="3694531544" sldId="373"/>
            <ac:spMk id="14" creationId="{8DFCB6A5-C6B5-19BC-A60B-4F0AFE09FC76}"/>
          </ac:spMkLst>
        </pc:spChg>
        <pc:spChg chg="add mod">
          <ac:chgData name="Rawad Maiteh" userId="S::maiteh.r@northeastern.edu::5ece0a08-bdc2-4f34-a539-a7b0780053b0" providerId="AD" clId="Web-{B50B01A0-0EAB-4E62-9B4B-F9A3621459F9}" dt="2023-08-14T21:17:29.421" v="1288" actId="20577"/>
          <ac:spMkLst>
            <pc:docMk/>
            <pc:sldMk cId="3694531544" sldId="373"/>
            <ac:spMk id="16" creationId="{80BE5860-9632-DE68-FFE1-29E92A6DDD36}"/>
          </ac:spMkLst>
        </pc:spChg>
        <pc:spChg chg="mod">
          <ac:chgData name="Rawad Maiteh" userId="S::maiteh.r@northeastern.edu::5ece0a08-bdc2-4f34-a539-a7b0780053b0" providerId="AD" clId="Web-{B50B01A0-0EAB-4E62-9B4B-F9A3621459F9}" dt="2023-08-14T20:03:23.684" v="256" actId="20577"/>
          <ac:spMkLst>
            <pc:docMk/>
            <pc:sldMk cId="3694531544" sldId="373"/>
            <ac:spMk id="449" creationId="{00000000-0000-0000-0000-000000000000}"/>
          </ac:spMkLst>
        </pc:spChg>
        <pc:spChg chg="mod">
          <ac:chgData name="Rawad Maiteh" userId="S::maiteh.r@northeastern.edu::5ece0a08-bdc2-4f34-a539-a7b0780053b0" providerId="AD" clId="Web-{B50B01A0-0EAB-4E62-9B4B-F9A3621459F9}" dt="2023-08-14T20:04:20.327" v="271" actId="20577"/>
          <ac:spMkLst>
            <pc:docMk/>
            <pc:sldMk cId="3694531544" sldId="373"/>
            <ac:spMk id="450" creationId="{00000000-0000-0000-0000-000000000000}"/>
          </ac:spMkLst>
        </pc:spChg>
        <pc:spChg chg="mod">
          <ac:chgData name="Rawad Maiteh" userId="S::maiteh.r@northeastern.edu::5ece0a08-bdc2-4f34-a539-a7b0780053b0" providerId="AD" clId="Web-{B50B01A0-0EAB-4E62-9B4B-F9A3621459F9}" dt="2023-08-14T19:33:49.768" v="1" actId="20577"/>
          <ac:spMkLst>
            <pc:docMk/>
            <pc:sldMk cId="3694531544" sldId="373"/>
            <ac:spMk id="451" creationId="{00000000-0000-0000-0000-000000000000}"/>
          </ac:spMkLst>
        </pc:spChg>
        <pc:spChg chg="mod">
          <ac:chgData name="Rawad Maiteh" userId="S::maiteh.r@northeastern.edu::5ece0a08-bdc2-4f34-a539-a7b0780053b0" providerId="AD" clId="Web-{B50B01A0-0EAB-4E62-9B4B-F9A3621459F9}" dt="2023-08-14T21:18:51.862" v="1299" actId="20577"/>
          <ac:spMkLst>
            <pc:docMk/>
            <pc:sldMk cId="3694531544" sldId="373"/>
            <ac:spMk id="453" creationId="{00000000-0000-0000-0000-000000000000}"/>
          </ac:spMkLst>
        </pc:spChg>
        <pc:spChg chg="del mod">
          <ac:chgData name="Rawad Maiteh" userId="S::maiteh.r@northeastern.edu::5ece0a08-bdc2-4f34-a539-a7b0780053b0" providerId="AD" clId="Web-{B50B01A0-0EAB-4E62-9B4B-F9A3621459F9}" dt="2023-08-14T21:16:24.404" v="1260"/>
          <ac:spMkLst>
            <pc:docMk/>
            <pc:sldMk cId="3694531544" sldId="373"/>
            <ac:spMk id="454" creationId="{00000000-0000-0000-0000-000000000000}"/>
          </ac:spMkLst>
        </pc:spChg>
        <pc:spChg chg="mod">
          <ac:chgData name="Rawad Maiteh" userId="S::maiteh.r@northeastern.edu::5ece0a08-bdc2-4f34-a539-a7b0780053b0" providerId="AD" clId="Web-{B50B01A0-0EAB-4E62-9B4B-F9A3621459F9}" dt="2023-08-14T21:15:59.778" v="1248" actId="14100"/>
          <ac:spMkLst>
            <pc:docMk/>
            <pc:sldMk cId="3694531544" sldId="373"/>
            <ac:spMk id="456" creationId="{00000000-0000-0000-0000-000000000000}"/>
          </ac:spMkLst>
        </pc:spChg>
        <pc:spChg chg="del mod">
          <ac:chgData name="Rawad Maiteh" userId="S::maiteh.r@northeastern.edu::5ece0a08-bdc2-4f34-a539-a7b0780053b0" providerId="AD" clId="Web-{B50B01A0-0EAB-4E62-9B4B-F9A3621459F9}" dt="2023-08-14T21:14:52.198" v="1219"/>
          <ac:spMkLst>
            <pc:docMk/>
            <pc:sldMk cId="3694531544" sldId="373"/>
            <ac:spMk id="457" creationId="{00000000-0000-0000-0000-000000000000}"/>
          </ac:spMkLst>
        </pc:spChg>
        <pc:spChg chg="mod">
          <ac:chgData name="Rawad Maiteh" userId="S::maiteh.r@northeastern.edu::5ece0a08-bdc2-4f34-a539-a7b0780053b0" providerId="AD" clId="Web-{B50B01A0-0EAB-4E62-9B4B-F9A3621459F9}" dt="2023-08-14T21:14:38.572" v="1216" actId="20577"/>
          <ac:spMkLst>
            <pc:docMk/>
            <pc:sldMk cId="3694531544" sldId="373"/>
            <ac:spMk id="459" creationId="{00000000-0000-0000-0000-000000000000}"/>
          </ac:spMkLst>
        </pc:spChg>
        <pc:spChg chg="del mod">
          <ac:chgData name="Rawad Maiteh" userId="S::maiteh.r@northeastern.edu::5ece0a08-bdc2-4f34-a539-a7b0780053b0" providerId="AD" clId="Web-{B50B01A0-0EAB-4E62-9B4B-F9A3621459F9}" dt="2023-08-14T21:14:16.743" v="1212"/>
          <ac:spMkLst>
            <pc:docMk/>
            <pc:sldMk cId="3694531544" sldId="373"/>
            <ac:spMk id="460" creationId="{00000000-0000-0000-0000-000000000000}"/>
          </ac:spMkLst>
        </pc:spChg>
        <pc:spChg chg="del mod">
          <ac:chgData name="Rawad Maiteh" userId="S::maiteh.r@northeastern.edu::5ece0a08-bdc2-4f34-a539-a7b0780053b0" providerId="AD" clId="Web-{B50B01A0-0EAB-4E62-9B4B-F9A3621459F9}" dt="2023-08-14T21:10:49.815" v="1183"/>
          <ac:spMkLst>
            <pc:docMk/>
            <pc:sldMk cId="3694531544" sldId="373"/>
            <ac:spMk id="462" creationId="{00000000-0000-0000-0000-000000000000}"/>
          </ac:spMkLst>
        </pc:spChg>
      </pc:sldChg>
      <pc:sldChg chg="addSp modSp modNotes">
        <pc:chgData name="Rawad Maiteh" userId="S::maiteh.r@northeastern.edu::5ece0a08-bdc2-4f34-a539-a7b0780053b0" providerId="AD" clId="Web-{B50B01A0-0EAB-4E62-9B4B-F9A3621459F9}" dt="2023-08-14T21:18:12.517" v="1297"/>
        <pc:sldMkLst>
          <pc:docMk/>
          <pc:sldMk cId="4012722563" sldId="374"/>
        </pc:sldMkLst>
        <pc:spChg chg="add mod">
          <ac:chgData name="Rawad Maiteh" userId="S::maiteh.r@northeastern.edu::5ece0a08-bdc2-4f34-a539-a7b0780053b0" providerId="AD" clId="Web-{B50B01A0-0EAB-4E62-9B4B-F9A3621459F9}" dt="2023-08-14T20:08:40.054" v="327" actId="20577"/>
          <ac:spMkLst>
            <pc:docMk/>
            <pc:sldMk cId="4012722563" sldId="374"/>
            <ac:spMk id="2" creationId="{39EE827D-429F-A439-0F80-A4569DF1BDDA}"/>
          </ac:spMkLst>
        </pc:spChg>
        <pc:spChg chg="mod">
          <ac:chgData name="Rawad Maiteh" userId="S::maiteh.r@northeastern.edu::5ece0a08-bdc2-4f34-a539-a7b0780053b0" providerId="AD" clId="Web-{B50B01A0-0EAB-4E62-9B4B-F9A3621459F9}" dt="2023-08-14T20:06:10.284" v="303" actId="20577"/>
          <ac:spMkLst>
            <pc:docMk/>
            <pc:sldMk cId="4012722563" sldId="374"/>
            <ac:spMk id="648" creationId="{00000000-0000-0000-0000-000000000000}"/>
          </ac:spMkLst>
        </pc:spChg>
      </pc:sldChg>
      <pc:sldChg chg="modSp">
        <pc:chgData name="Rawad Maiteh" userId="S::maiteh.r@northeastern.edu::5ece0a08-bdc2-4f34-a539-a7b0780053b0" providerId="AD" clId="Web-{B50B01A0-0EAB-4E62-9B4B-F9A3621459F9}" dt="2023-08-14T21:16:51.405" v="1264" actId="20577"/>
        <pc:sldMkLst>
          <pc:docMk/>
          <pc:sldMk cId="2827934966" sldId="381"/>
        </pc:sldMkLst>
        <pc:spChg chg="mod">
          <ac:chgData name="Rawad Maiteh" userId="S::maiteh.r@northeastern.edu::5ece0a08-bdc2-4f34-a539-a7b0780053b0" providerId="AD" clId="Web-{B50B01A0-0EAB-4E62-9B4B-F9A3621459F9}" dt="2023-08-14T20:44:05.529" v="972" actId="20577"/>
          <ac:spMkLst>
            <pc:docMk/>
            <pc:sldMk cId="2827934966" sldId="381"/>
            <ac:spMk id="2" creationId="{1E57F20E-40C7-D1EF-217A-F1E6B8E4A979}"/>
          </ac:spMkLst>
        </pc:spChg>
        <pc:spChg chg="mod">
          <ac:chgData name="Rawad Maiteh" userId="S::maiteh.r@northeastern.edu::5ece0a08-bdc2-4f34-a539-a7b0780053b0" providerId="AD" clId="Web-{B50B01A0-0EAB-4E62-9B4B-F9A3621459F9}" dt="2023-08-14T19:42:37.972" v="132" actId="1076"/>
          <ac:spMkLst>
            <pc:docMk/>
            <pc:sldMk cId="2827934966" sldId="381"/>
            <ac:spMk id="4" creationId="{A69A6510-D6EE-7549-95C8-3E1F5019951C}"/>
          </ac:spMkLst>
        </pc:spChg>
        <pc:spChg chg="mod">
          <ac:chgData name="Rawad Maiteh" userId="S::maiteh.r@northeastern.edu::5ece0a08-bdc2-4f34-a539-a7b0780053b0" providerId="AD" clId="Web-{B50B01A0-0EAB-4E62-9B4B-F9A3621459F9}" dt="2023-08-14T20:42:49.808" v="944" actId="1076"/>
          <ac:spMkLst>
            <pc:docMk/>
            <pc:sldMk cId="2827934966" sldId="381"/>
            <ac:spMk id="5" creationId="{7D482AC0-44FF-96AB-7D60-26D261836E4D}"/>
          </ac:spMkLst>
        </pc:spChg>
        <pc:spChg chg="mod">
          <ac:chgData name="Rawad Maiteh" userId="S::maiteh.r@northeastern.edu::5ece0a08-bdc2-4f34-a539-a7b0780053b0" providerId="AD" clId="Web-{B50B01A0-0EAB-4E62-9B4B-F9A3621459F9}" dt="2023-08-14T21:12:04.520" v="1196" actId="20577"/>
          <ac:spMkLst>
            <pc:docMk/>
            <pc:sldMk cId="2827934966" sldId="381"/>
            <ac:spMk id="8" creationId="{02B0B9F1-23FB-8F0E-563D-61DFE57D91FE}"/>
          </ac:spMkLst>
        </pc:spChg>
        <pc:spChg chg="mod">
          <ac:chgData name="Rawad Maiteh" userId="S::maiteh.r@northeastern.edu::5ece0a08-bdc2-4f34-a539-a7b0780053b0" providerId="AD" clId="Web-{B50B01A0-0EAB-4E62-9B4B-F9A3621459F9}" dt="2023-08-14T21:16:51.405" v="1264" actId="20577"/>
          <ac:spMkLst>
            <pc:docMk/>
            <pc:sldMk cId="2827934966" sldId="381"/>
            <ac:spMk id="451" creationId="{00000000-0000-0000-0000-000000000000}"/>
          </ac:spMkLst>
        </pc:spChg>
      </pc:sldChg>
      <pc:sldChg chg="del">
        <pc:chgData name="Rawad Maiteh" userId="S::maiteh.r@northeastern.edu::5ece0a08-bdc2-4f34-a539-a7b0780053b0" providerId="AD" clId="Web-{B50B01A0-0EAB-4E62-9B4B-F9A3621459F9}" dt="2023-08-14T21:01:27.125" v="1170"/>
        <pc:sldMkLst>
          <pc:docMk/>
          <pc:sldMk cId="144847540" sldId="383"/>
        </pc:sldMkLst>
      </pc:sldChg>
      <pc:sldChg chg="modSp ord">
        <pc:chgData name="Rawad Maiteh" userId="S::maiteh.r@northeastern.edu::5ece0a08-bdc2-4f34-a539-a7b0780053b0" providerId="AD" clId="Web-{B50B01A0-0EAB-4E62-9B4B-F9A3621459F9}" dt="2023-08-14T21:17:01.921" v="1270" actId="20577"/>
        <pc:sldMkLst>
          <pc:docMk/>
          <pc:sldMk cId="2980169366" sldId="392"/>
        </pc:sldMkLst>
        <pc:spChg chg="mod">
          <ac:chgData name="Rawad Maiteh" userId="S::maiteh.r@northeastern.edu::5ece0a08-bdc2-4f34-a539-a7b0780053b0" providerId="AD" clId="Web-{B50B01A0-0EAB-4E62-9B4B-F9A3621459F9}" dt="2023-08-14T20:45:22.969" v="974" actId="20577"/>
          <ac:spMkLst>
            <pc:docMk/>
            <pc:sldMk cId="2980169366" sldId="392"/>
            <ac:spMk id="2" creationId="{C4D8853D-D92D-C80F-F0BA-D6CC8081BA92}"/>
          </ac:spMkLst>
        </pc:spChg>
        <pc:spChg chg="mod">
          <ac:chgData name="Rawad Maiteh" userId="S::maiteh.r@northeastern.edu::5ece0a08-bdc2-4f34-a539-a7b0780053b0" providerId="AD" clId="Web-{B50B01A0-0EAB-4E62-9B4B-F9A3621459F9}" dt="2023-08-14T21:17:01.921" v="1270" actId="20577"/>
          <ac:spMkLst>
            <pc:docMk/>
            <pc:sldMk cId="2980169366" sldId="392"/>
            <ac:spMk id="573" creationId="{00000000-0000-0000-0000-000000000000}"/>
          </ac:spMkLst>
        </pc:spChg>
        <pc:picChg chg="mod">
          <ac:chgData name="Rawad Maiteh" userId="S::maiteh.r@northeastern.edu::5ece0a08-bdc2-4f34-a539-a7b0780053b0" providerId="AD" clId="Web-{B50B01A0-0EAB-4E62-9B4B-F9A3621459F9}" dt="2023-08-14T20:26:44.261" v="518" actId="1076"/>
          <ac:picMkLst>
            <pc:docMk/>
            <pc:sldMk cId="2980169366" sldId="392"/>
            <ac:picMk id="3" creationId="{0B434DBF-7935-411A-BBE1-0E804E631850}"/>
          </ac:picMkLst>
        </pc:picChg>
      </pc:sldChg>
      <pc:sldChg chg="modSp">
        <pc:chgData name="Rawad Maiteh" userId="S::maiteh.r@northeastern.edu::5ece0a08-bdc2-4f34-a539-a7b0780053b0" providerId="AD" clId="Web-{B50B01A0-0EAB-4E62-9B4B-F9A3621459F9}" dt="2023-08-14T21:16:54.905" v="1266" actId="20577"/>
        <pc:sldMkLst>
          <pc:docMk/>
          <pc:sldMk cId="3942107663" sldId="394"/>
        </pc:sldMkLst>
        <pc:spChg chg="mod">
          <ac:chgData name="Rawad Maiteh" userId="S::maiteh.r@northeastern.edu::5ece0a08-bdc2-4f34-a539-a7b0780053b0" providerId="AD" clId="Web-{B50B01A0-0EAB-4E62-9B4B-F9A3621459F9}" dt="2023-08-14T20:41:41.884" v="923" actId="20577"/>
          <ac:spMkLst>
            <pc:docMk/>
            <pc:sldMk cId="3942107663" sldId="394"/>
            <ac:spMk id="2" creationId="{921060C0-24D5-F0CF-CFDE-6004ABAB2B03}"/>
          </ac:spMkLst>
        </pc:spChg>
        <pc:spChg chg="mod">
          <ac:chgData name="Rawad Maiteh" userId="S::maiteh.r@northeastern.edu::5ece0a08-bdc2-4f34-a539-a7b0780053b0" providerId="AD" clId="Web-{B50B01A0-0EAB-4E62-9B4B-F9A3621459F9}" dt="2023-08-14T21:11:54.504" v="1189" actId="20577"/>
          <ac:spMkLst>
            <pc:docMk/>
            <pc:sldMk cId="3942107663" sldId="394"/>
            <ac:spMk id="4" creationId="{2C644DC2-9ABC-7C39-9F75-0196093E4C82}"/>
          </ac:spMkLst>
        </pc:spChg>
        <pc:spChg chg="mod">
          <ac:chgData name="Rawad Maiteh" userId="S::maiteh.r@northeastern.edu::5ece0a08-bdc2-4f34-a539-a7b0780053b0" providerId="AD" clId="Web-{B50B01A0-0EAB-4E62-9B4B-F9A3621459F9}" dt="2023-08-14T21:16:54.905" v="1266" actId="20577"/>
          <ac:spMkLst>
            <pc:docMk/>
            <pc:sldMk cId="3942107663" sldId="394"/>
            <ac:spMk id="451" creationId="{00000000-0000-0000-0000-000000000000}"/>
          </ac:spMkLst>
        </pc:spChg>
      </pc:sldChg>
      <pc:sldChg chg="del">
        <pc:chgData name="Rawad Maiteh" userId="S::maiteh.r@northeastern.edu::5ece0a08-bdc2-4f34-a539-a7b0780053b0" providerId="AD" clId="Web-{B50B01A0-0EAB-4E62-9B4B-F9A3621459F9}" dt="2023-08-14T21:01:25.422" v="1169"/>
        <pc:sldMkLst>
          <pc:docMk/>
          <pc:sldMk cId="1886695653" sldId="397"/>
        </pc:sldMkLst>
      </pc:sldChg>
      <pc:sldChg chg="del">
        <pc:chgData name="Rawad Maiteh" userId="S::maiteh.r@northeastern.edu::5ece0a08-bdc2-4f34-a539-a7b0780053b0" providerId="AD" clId="Web-{B50B01A0-0EAB-4E62-9B4B-F9A3621459F9}" dt="2023-08-14T19:47:26.029" v="139"/>
        <pc:sldMkLst>
          <pc:docMk/>
          <pc:sldMk cId="3319304092" sldId="398"/>
        </pc:sldMkLst>
      </pc:sldChg>
      <pc:sldChg chg="modSp del ord">
        <pc:chgData name="Rawad Maiteh" userId="S::maiteh.r@northeastern.edu::5ece0a08-bdc2-4f34-a539-a7b0780053b0" providerId="AD" clId="Web-{B50B01A0-0EAB-4E62-9B4B-F9A3621459F9}" dt="2023-08-14T21:10:31.205" v="1177"/>
        <pc:sldMkLst>
          <pc:docMk/>
          <pc:sldMk cId="550872448" sldId="399"/>
        </pc:sldMkLst>
        <pc:spChg chg="mod">
          <ac:chgData name="Rawad Maiteh" userId="S::maiteh.r@northeastern.edu::5ece0a08-bdc2-4f34-a539-a7b0780053b0" providerId="AD" clId="Web-{B50B01A0-0EAB-4E62-9B4B-F9A3621459F9}" dt="2023-08-14T21:10:13.673" v="1176" actId="20577"/>
          <ac:spMkLst>
            <pc:docMk/>
            <pc:sldMk cId="550872448" sldId="399"/>
            <ac:spMk id="2" creationId="{1434A95A-870A-DE55-5147-23CE8A7F15A9}"/>
          </ac:spMkLst>
        </pc:spChg>
        <pc:spChg chg="mod">
          <ac:chgData name="Rawad Maiteh" userId="S::maiteh.r@northeastern.edu::5ece0a08-bdc2-4f34-a539-a7b0780053b0" providerId="AD" clId="Web-{B50B01A0-0EAB-4E62-9B4B-F9A3621459F9}" dt="2023-08-14T20:02:01.619" v="239" actId="20577"/>
          <ac:spMkLst>
            <pc:docMk/>
            <pc:sldMk cId="550872448" sldId="399"/>
            <ac:spMk id="648" creationId="{00000000-0000-0000-0000-000000000000}"/>
          </ac:spMkLst>
        </pc:spChg>
      </pc:sldChg>
      <pc:sldChg chg="modSp ord">
        <pc:chgData name="Rawad Maiteh" userId="S::maiteh.r@northeastern.edu::5ece0a08-bdc2-4f34-a539-a7b0780053b0" providerId="AD" clId="Web-{B50B01A0-0EAB-4E62-9B4B-F9A3621459F9}" dt="2023-08-14T20:29:21.688" v="530" actId="20577"/>
        <pc:sldMkLst>
          <pc:docMk/>
          <pc:sldMk cId="1234311115" sldId="400"/>
        </pc:sldMkLst>
        <pc:spChg chg="mod">
          <ac:chgData name="Rawad Maiteh" userId="S::maiteh.r@northeastern.edu::5ece0a08-bdc2-4f34-a539-a7b0780053b0" providerId="AD" clId="Web-{B50B01A0-0EAB-4E62-9B4B-F9A3621459F9}" dt="2023-08-14T20:29:21.688" v="530" actId="20577"/>
          <ac:spMkLst>
            <pc:docMk/>
            <pc:sldMk cId="1234311115" sldId="400"/>
            <ac:spMk id="2" creationId="{1434A95A-870A-DE55-5147-23CE8A7F15A9}"/>
          </ac:spMkLst>
        </pc:spChg>
      </pc:sldChg>
      <pc:sldChg chg="add replId">
        <pc:chgData name="Rawad Maiteh" userId="S::maiteh.r@northeastern.edu::5ece0a08-bdc2-4f34-a539-a7b0780053b0" providerId="AD" clId="Web-{B50B01A0-0EAB-4E62-9B4B-F9A3621459F9}" dt="2023-08-14T19:55:39.748" v="212"/>
        <pc:sldMkLst>
          <pc:docMk/>
          <pc:sldMk cId="3853924951" sldId="401"/>
        </pc:sldMkLst>
      </pc:sldChg>
      <pc:sldChg chg="modSp add replId">
        <pc:chgData name="Rawad Maiteh" userId="S::maiteh.r@northeastern.edu::5ece0a08-bdc2-4f34-a539-a7b0780053b0" providerId="AD" clId="Web-{B50B01A0-0EAB-4E62-9B4B-F9A3621459F9}" dt="2023-08-14T20:22:29.003" v="477" actId="20577"/>
        <pc:sldMkLst>
          <pc:docMk/>
          <pc:sldMk cId="371441452" sldId="402"/>
        </pc:sldMkLst>
        <pc:spChg chg="mod">
          <ac:chgData name="Rawad Maiteh" userId="S::maiteh.r@northeastern.edu::5ece0a08-bdc2-4f34-a539-a7b0780053b0" providerId="AD" clId="Web-{B50B01A0-0EAB-4E62-9B4B-F9A3621459F9}" dt="2023-08-14T20:22:29.003" v="477" actId="20577"/>
          <ac:spMkLst>
            <pc:docMk/>
            <pc:sldMk cId="371441452" sldId="402"/>
            <ac:spMk id="2" creationId="{1434A95A-870A-DE55-5147-23CE8A7F15A9}"/>
          </ac:spMkLst>
        </pc:spChg>
      </pc:sldChg>
      <pc:sldChg chg="modSp">
        <pc:chgData name="Rawad Maiteh" userId="S::maiteh.r@northeastern.edu::5ece0a08-bdc2-4f34-a539-a7b0780053b0" providerId="AD" clId="Web-{B50B01A0-0EAB-4E62-9B4B-F9A3621459F9}" dt="2023-08-14T21:16:29.794" v="1261" actId="20577"/>
        <pc:sldMkLst>
          <pc:docMk/>
          <pc:sldMk cId="3899014340" sldId="403"/>
        </pc:sldMkLst>
        <pc:spChg chg="mod">
          <ac:chgData name="Rawad Maiteh" userId="S::maiteh.r@northeastern.edu::5ece0a08-bdc2-4f34-a539-a7b0780053b0" providerId="AD" clId="Web-{B50B01A0-0EAB-4E62-9B4B-F9A3621459F9}" dt="2023-08-14T21:16:29.794" v="1261" actId="20577"/>
          <ac:spMkLst>
            <pc:docMk/>
            <pc:sldMk cId="3899014340" sldId="403"/>
            <ac:spMk id="3" creationId="{FC3344F1-FEE6-D0AD-E64B-1589AF1F2C64}"/>
          </ac:spMkLst>
        </pc:spChg>
        <pc:spChg chg="mod">
          <ac:chgData name="Rawad Maiteh" userId="S::maiteh.r@northeastern.edu::5ece0a08-bdc2-4f34-a539-a7b0780053b0" providerId="AD" clId="Web-{B50B01A0-0EAB-4E62-9B4B-F9A3621459F9}" dt="2023-08-14T21:03:36.629" v="1172" actId="20577"/>
          <ac:spMkLst>
            <pc:docMk/>
            <pc:sldMk cId="3899014340" sldId="403"/>
            <ac:spMk id="5" creationId="{F8143413-C9A3-446A-06A6-62E79131D829}"/>
          </ac:spMkLst>
        </pc:spChg>
      </pc:sldChg>
    </pc:docChg>
  </pc:docChgLst>
  <pc:docChgLst>
    <pc:chgData clId="Web-{4A844271-A9AF-4281-8F50-66FA7F536054}"/>
    <pc:docChg chg="modSld">
      <pc:chgData name="" userId="" providerId="" clId="Web-{4A844271-A9AF-4281-8F50-66FA7F536054}" dt="2023-08-01T19:52:34.600" v="1" actId="20577"/>
      <pc:docMkLst>
        <pc:docMk/>
      </pc:docMkLst>
      <pc:sldChg chg="modSp">
        <pc:chgData name="" userId="" providerId="" clId="Web-{4A844271-A9AF-4281-8F50-66FA7F536054}" dt="2023-08-01T19:52:34.600" v="1" actId="20577"/>
        <pc:sldMkLst>
          <pc:docMk/>
          <pc:sldMk cId="858150179" sldId="362"/>
        </pc:sldMkLst>
        <pc:spChg chg="mod">
          <ac:chgData name="" userId="" providerId="" clId="Web-{4A844271-A9AF-4281-8F50-66FA7F536054}" dt="2023-08-01T19:52:24.662" v="0" actId="1076"/>
          <ac:spMkLst>
            <pc:docMk/>
            <pc:sldMk cId="858150179" sldId="362"/>
            <ac:spMk id="566" creationId="{00000000-0000-0000-0000-000000000000}"/>
          </ac:spMkLst>
        </pc:spChg>
        <pc:spChg chg="mod">
          <ac:chgData name="" userId="" providerId="" clId="Web-{4A844271-A9AF-4281-8F50-66FA7F536054}" dt="2023-08-01T19:52:34.600" v="1" actId="20577"/>
          <ac:spMkLst>
            <pc:docMk/>
            <pc:sldMk cId="858150179" sldId="362"/>
            <ac:spMk id="567" creationId="{00000000-0000-0000-0000-000000000000}"/>
          </ac:spMkLst>
        </pc:spChg>
      </pc:sldChg>
    </pc:docChg>
  </pc:docChgLst>
  <pc:docChgLst>
    <pc:chgData name="Dev Shah" userId="S::shah.dev1@northeastern.edu::474f58aa-89b6-40d8-b674-8916782473dc" providerId="AD" clId="Web-{6DF2B2A0-A655-D0B8-E5AC-4FE0A52DA27A}"/>
    <pc:docChg chg="modSld sldOrd">
      <pc:chgData name="Dev Shah" userId="S::shah.dev1@northeastern.edu::474f58aa-89b6-40d8-b674-8916782473dc" providerId="AD" clId="Web-{6DF2B2A0-A655-D0B8-E5AC-4FE0A52DA27A}" dt="2023-08-12T17:18:25.059" v="119" actId="1076"/>
      <pc:docMkLst>
        <pc:docMk/>
      </pc:docMkLst>
      <pc:sldChg chg="addSp modSp">
        <pc:chgData name="Dev Shah" userId="S::shah.dev1@northeastern.edu::474f58aa-89b6-40d8-b674-8916782473dc" providerId="AD" clId="Web-{6DF2B2A0-A655-D0B8-E5AC-4FE0A52DA27A}" dt="2023-08-12T17:08:01.608" v="108" actId="1076"/>
        <pc:sldMkLst>
          <pc:docMk/>
          <pc:sldMk cId="0" sldId="287"/>
        </pc:sldMkLst>
        <pc:picChg chg="add mod">
          <ac:chgData name="Dev Shah" userId="S::shah.dev1@northeastern.edu::474f58aa-89b6-40d8-b674-8916782473dc" providerId="AD" clId="Web-{6DF2B2A0-A655-D0B8-E5AC-4FE0A52DA27A}" dt="2023-08-12T17:08:01.608" v="108" actId="1076"/>
          <ac:picMkLst>
            <pc:docMk/>
            <pc:sldMk cId="0" sldId="287"/>
            <ac:picMk id="2" creationId="{61F96C8F-31F0-CCA9-6072-57F6045C8C4F}"/>
          </ac:picMkLst>
        </pc:picChg>
      </pc:sldChg>
      <pc:sldChg chg="modSp">
        <pc:chgData name="Dev Shah" userId="S::shah.dev1@northeastern.edu::474f58aa-89b6-40d8-b674-8916782473dc" providerId="AD" clId="Web-{6DF2B2A0-A655-D0B8-E5AC-4FE0A52DA27A}" dt="2023-08-12T16:02:49.978" v="0" actId="1076"/>
        <pc:sldMkLst>
          <pc:docMk/>
          <pc:sldMk cId="999952903" sldId="363"/>
        </pc:sldMkLst>
        <pc:spChg chg="mod">
          <ac:chgData name="Dev Shah" userId="S::shah.dev1@northeastern.edu::474f58aa-89b6-40d8-b674-8916782473dc" providerId="AD" clId="Web-{6DF2B2A0-A655-D0B8-E5AC-4FE0A52DA27A}" dt="2023-08-12T16:02:49.978" v="0" actId="1076"/>
          <ac:spMkLst>
            <pc:docMk/>
            <pc:sldMk cId="999952903" sldId="363"/>
            <ac:spMk id="21" creationId="{D7DDACD1-8851-E9CF-1D67-19E68136232A}"/>
          </ac:spMkLst>
        </pc:spChg>
      </pc:sldChg>
      <pc:sldChg chg="modSp">
        <pc:chgData name="Dev Shah" userId="S::shah.dev1@northeastern.edu::474f58aa-89b6-40d8-b674-8916782473dc" providerId="AD" clId="Web-{6DF2B2A0-A655-D0B8-E5AC-4FE0A52DA27A}" dt="2023-08-12T16:38:35.861" v="104" actId="20577"/>
        <pc:sldMkLst>
          <pc:docMk/>
          <pc:sldMk cId="1801238477" sldId="366"/>
        </pc:sldMkLst>
        <pc:spChg chg="mod">
          <ac:chgData name="Dev Shah" userId="S::shah.dev1@northeastern.edu::474f58aa-89b6-40d8-b674-8916782473dc" providerId="AD" clId="Web-{6DF2B2A0-A655-D0B8-E5AC-4FE0A52DA27A}" dt="2023-08-12T16:38:35.861" v="104" actId="20577"/>
          <ac:spMkLst>
            <pc:docMk/>
            <pc:sldMk cId="1801238477" sldId="366"/>
            <ac:spMk id="622" creationId="{00000000-0000-0000-0000-000000000000}"/>
          </ac:spMkLst>
        </pc:spChg>
      </pc:sldChg>
      <pc:sldChg chg="addSp modSp ord">
        <pc:chgData name="Dev Shah" userId="S::shah.dev1@northeastern.edu::474f58aa-89b6-40d8-b674-8916782473dc" providerId="AD" clId="Web-{6DF2B2A0-A655-D0B8-E5AC-4FE0A52DA27A}" dt="2023-08-12T17:18:25.059" v="119" actId="1076"/>
        <pc:sldMkLst>
          <pc:docMk/>
          <pc:sldMk cId="3942107663" sldId="394"/>
        </pc:sldMkLst>
        <pc:spChg chg="add mod">
          <ac:chgData name="Dev Shah" userId="S::shah.dev1@northeastern.edu::474f58aa-89b6-40d8-b674-8916782473dc" providerId="AD" clId="Web-{6DF2B2A0-A655-D0B8-E5AC-4FE0A52DA27A}" dt="2023-08-12T17:18:25.059" v="119" actId="1076"/>
          <ac:spMkLst>
            <pc:docMk/>
            <pc:sldMk cId="3942107663" sldId="394"/>
            <ac:spMk id="4" creationId="{2C644DC2-9ABC-7C39-9F75-0196093E4C82}"/>
          </ac:spMkLst>
        </pc:spChg>
        <pc:picChg chg="mod">
          <ac:chgData name="Dev Shah" userId="S::shah.dev1@northeastern.edu::474f58aa-89b6-40d8-b674-8916782473dc" providerId="AD" clId="Web-{6DF2B2A0-A655-D0B8-E5AC-4FE0A52DA27A}" dt="2023-08-12T17:17:42.730" v="109" actId="1076"/>
          <ac:picMkLst>
            <pc:docMk/>
            <pc:sldMk cId="3942107663" sldId="394"/>
            <ac:picMk id="3" creationId="{A475B95D-57EF-8F8D-11F8-3BA577E8E84B}"/>
          </ac:picMkLst>
        </pc:picChg>
      </pc:sldChg>
    </pc:docChg>
  </pc:docChgLst>
  <pc:docChgLst>
    <pc:chgData name="Neel Arvind Desai" userId="S::desai.neela@northeastern.edu::86d85cd6-6acc-4c09-9280-3999ee5a4859" providerId="AD" clId="Web-{226A3D04-48FD-427B-A04B-4AA203F52C68}"/>
    <pc:docChg chg="modSld sldOrd">
      <pc:chgData name="Neel Arvind Desai" userId="S::desai.neela@northeastern.edu::86d85cd6-6acc-4c09-9280-3999ee5a4859" providerId="AD" clId="Web-{226A3D04-48FD-427B-A04B-4AA203F52C68}" dt="2023-08-01T20:42:45.205" v="131" actId="1076"/>
      <pc:docMkLst>
        <pc:docMk/>
      </pc:docMkLst>
      <pc:sldChg chg="addSp delSp modSp ord">
        <pc:chgData name="Neel Arvind Desai" userId="S::desai.neela@northeastern.edu::86d85cd6-6acc-4c09-9280-3999ee5a4859" providerId="AD" clId="Web-{226A3D04-48FD-427B-A04B-4AA203F52C68}" dt="2023-08-01T20:40:34.086" v="109" actId="14100"/>
        <pc:sldMkLst>
          <pc:docMk/>
          <pc:sldMk cId="2545638800" sldId="359"/>
        </pc:sldMkLst>
        <pc:spChg chg="mod">
          <ac:chgData name="Neel Arvind Desai" userId="S::desai.neela@northeastern.edu::86d85cd6-6acc-4c09-9280-3999ee5a4859" providerId="AD" clId="Web-{226A3D04-48FD-427B-A04B-4AA203F52C68}" dt="2023-08-01T20:40:18.288" v="104"/>
          <ac:spMkLst>
            <pc:docMk/>
            <pc:sldMk cId="2545638800" sldId="359"/>
            <ac:spMk id="2" creationId="{95EAEE7B-ED16-26F2-ABB8-2FB821572C87}"/>
          </ac:spMkLst>
        </pc:spChg>
        <pc:spChg chg="del">
          <ac:chgData name="Neel Arvind Desai" userId="S::desai.neela@northeastern.edu::86d85cd6-6acc-4c09-9280-3999ee5a4859" providerId="AD" clId="Web-{226A3D04-48FD-427B-A04B-4AA203F52C68}" dt="2023-08-01T20:36:30.428" v="43"/>
          <ac:spMkLst>
            <pc:docMk/>
            <pc:sldMk cId="2545638800" sldId="359"/>
            <ac:spMk id="27" creationId="{A8384FB5-9ADC-4DDC-881B-597D56F5B15D}"/>
          </ac:spMkLst>
        </pc:spChg>
        <pc:spChg chg="del">
          <ac:chgData name="Neel Arvind Desai" userId="S::desai.neela@northeastern.edu::86d85cd6-6acc-4c09-9280-3999ee5a4859" providerId="AD" clId="Web-{226A3D04-48FD-427B-A04B-4AA203F52C68}" dt="2023-08-01T20:36:30.428" v="43"/>
          <ac:spMkLst>
            <pc:docMk/>
            <pc:sldMk cId="2545638800" sldId="359"/>
            <ac:spMk id="29" creationId="{1199E1B1-A8C0-4FE8-A5A8-1CB41D69F857}"/>
          </ac:spMkLst>
        </pc:spChg>
        <pc:spChg chg="del">
          <ac:chgData name="Neel Arvind Desai" userId="S::desai.neela@northeastern.edu::86d85cd6-6acc-4c09-9280-3999ee5a4859" providerId="AD" clId="Web-{226A3D04-48FD-427B-A04B-4AA203F52C68}" dt="2023-08-01T20:36:30.428" v="43"/>
          <ac:spMkLst>
            <pc:docMk/>
            <pc:sldMk cId="2545638800" sldId="359"/>
            <ac:spMk id="31" creationId="{84A8DE83-DE75-4B41-9DB4-A7EC0B0DEC0B}"/>
          </ac:spMkLst>
        </pc:spChg>
        <pc:spChg chg="del">
          <ac:chgData name="Neel Arvind Desai" userId="S::desai.neela@northeastern.edu::86d85cd6-6acc-4c09-9280-3999ee5a4859" providerId="AD" clId="Web-{226A3D04-48FD-427B-A04B-4AA203F52C68}" dt="2023-08-01T20:36:30.428" v="43"/>
          <ac:spMkLst>
            <pc:docMk/>
            <pc:sldMk cId="2545638800" sldId="359"/>
            <ac:spMk id="33" creationId="{A7009A0A-BEF5-4EAC-AF15-E4F9F002E239}"/>
          </ac:spMkLst>
        </pc:spChg>
        <pc:spChg chg="add del">
          <ac:chgData name="Neel Arvind Desai" userId="S::desai.neela@northeastern.edu::86d85cd6-6acc-4c09-9280-3999ee5a4859" providerId="AD" clId="Web-{226A3D04-48FD-427B-A04B-4AA203F52C68}" dt="2023-08-01T20:40:18.288" v="104"/>
          <ac:spMkLst>
            <pc:docMk/>
            <pc:sldMk cId="2545638800" sldId="359"/>
            <ac:spMk id="38" creationId="{D4771268-CB57-404A-9271-370EB28F6090}"/>
          </ac:spMkLst>
        </pc:spChg>
        <pc:spChg chg="add">
          <ac:chgData name="Neel Arvind Desai" userId="S::desai.neela@northeastern.edu::86d85cd6-6acc-4c09-9280-3999ee5a4859" providerId="AD" clId="Web-{226A3D04-48FD-427B-A04B-4AA203F52C68}" dt="2023-08-01T20:40:18.288" v="104"/>
          <ac:spMkLst>
            <pc:docMk/>
            <pc:sldMk cId="2545638800" sldId="359"/>
            <ac:spMk id="43" creationId="{A8384FB5-9ADC-4DDC-881B-597D56F5B15D}"/>
          </ac:spMkLst>
        </pc:spChg>
        <pc:spChg chg="add">
          <ac:chgData name="Neel Arvind Desai" userId="S::desai.neela@northeastern.edu::86d85cd6-6acc-4c09-9280-3999ee5a4859" providerId="AD" clId="Web-{226A3D04-48FD-427B-A04B-4AA203F52C68}" dt="2023-08-01T20:40:18.288" v="104"/>
          <ac:spMkLst>
            <pc:docMk/>
            <pc:sldMk cId="2545638800" sldId="359"/>
            <ac:spMk id="45" creationId="{91E5A9A7-95C6-4F4F-B00E-C82E07FE62EF}"/>
          </ac:spMkLst>
        </pc:spChg>
        <pc:spChg chg="add">
          <ac:chgData name="Neel Arvind Desai" userId="S::desai.neela@northeastern.edu::86d85cd6-6acc-4c09-9280-3999ee5a4859" providerId="AD" clId="Web-{226A3D04-48FD-427B-A04B-4AA203F52C68}" dt="2023-08-01T20:40:18.288" v="104"/>
          <ac:spMkLst>
            <pc:docMk/>
            <pc:sldMk cId="2545638800" sldId="359"/>
            <ac:spMk id="47" creationId="{D07DD2DE-F619-49DD-B5E7-03A290FF4ED1}"/>
          </ac:spMkLst>
        </pc:spChg>
        <pc:spChg chg="add">
          <ac:chgData name="Neel Arvind Desai" userId="S::desai.neela@northeastern.edu::86d85cd6-6acc-4c09-9280-3999ee5a4859" providerId="AD" clId="Web-{226A3D04-48FD-427B-A04B-4AA203F52C68}" dt="2023-08-01T20:40:18.288" v="104"/>
          <ac:spMkLst>
            <pc:docMk/>
            <pc:sldMk cId="2545638800" sldId="359"/>
            <ac:spMk id="49" creationId="{85149191-5F60-4A28-AAFF-039F96B0F3EC}"/>
          </ac:spMkLst>
        </pc:spChg>
        <pc:spChg chg="add">
          <ac:chgData name="Neel Arvind Desai" userId="S::desai.neela@northeastern.edu::86d85cd6-6acc-4c09-9280-3999ee5a4859" providerId="AD" clId="Web-{226A3D04-48FD-427B-A04B-4AA203F52C68}" dt="2023-08-01T20:40:18.288" v="104"/>
          <ac:spMkLst>
            <pc:docMk/>
            <pc:sldMk cId="2545638800" sldId="359"/>
            <ac:spMk id="51" creationId="{F8260ED5-17F7-4158-B241-D51DD4CF1B7E}"/>
          </ac:spMkLst>
        </pc:spChg>
        <pc:picChg chg="mod">
          <ac:chgData name="Neel Arvind Desai" userId="S::desai.neela@northeastern.edu::86d85cd6-6acc-4c09-9280-3999ee5a4859" providerId="AD" clId="Web-{226A3D04-48FD-427B-A04B-4AA203F52C68}" dt="2023-08-01T20:40:34.086" v="109" actId="14100"/>
          <ac:picMkLst>
            <pc:docMk/>
            <pc:sldMk cId="2545638800" sldId="359"/>
            <ac:picMk id="5" creationId="{BDD32E7A-EB3F-A12D-4CB7-FB5D8D370BDB}"/>
          </ac:picMkLst>
        </pc:picChg>
      </pc:sldChg>
      <pc:sldChg chg="addSp delSp modSp">
        <pc:chgData name="Neel Arvind Desai" userId="S::desai.neela@northeastern.edu::86d85cd6-6acc-4c09-9280-3999ee5a4859" providerId="AD" clId="Web-{226A3D04-48FD-427B-A04B-4AA203F52C68}" dt="2023-08-01T20:39:46.427" v="100"/>
        <pc:sldMkLst>
          <pc:docMk/>
          <pc:sldMk cId="3854811645" sldId="364"/>
        </pc:sldMkLst>
        <pc:spChg chg="add del">
          <ac:chgData name="Neel Arvind Desai" userId="S::desai.neela@northeastern.edu::86d85cd6-6acc-4c09-9280-3999ee5a4859" providerId="AD" clId="Web-{226A3D04-48FD-427B-A04B-4AA203F52C68}" dt="2023-08-01T20:39:46.427" v="100"/>
          <ac:spMkLst>
            <pc:docMk/>
            <pc:sldMk cId="3854811645" sldId="364"/>
            <ac:spMk id="2" creationId="{B1C4708C-B1D5-D006-AE1A-E71CE5AB3F63}"/>
          </ac:spMkLst>
        </pc:spChg>
        <pc:spChg chg="add del">
          <ac:chgData name="Neel Arvind Desai" userId="S::desai.neela@northeastern.edu::86d85cd6-6acc-4c09-9280-3999ee5a4859" providerId="AD" clId="Web-{226A3D04-48FD-427B-A04B-4AA203F52C68}" dt="2023-08-01T20:37:29.776" v="48"/>
          <ac:spMkLst>
            <pc:docMk/>
            <pc:sldMk cId="3854811645" sldId="364"/>
            <ac:spMk id="4" creationId="{5CFBEDAB-D0AC-DBD0-FEC1-9CFE60B7EAF2}"/>
          </ac:spMkLst>
        </pc:spChg>
        <pc:spChg chg="add del">
          <ac:chgData name="Neel Arvind Desai" userId="S::desai.neela@northeastern.edu::86d85cd6-6acc-4c09-9280-3999ee5a4859" providerId="AD" clId="Web-{226A3D04-48FD-427B-A04B-4AA203F52C68}" dt="2023-08-01T20:37:29.776" v="47"/>
          <ac:spMkLst>
            <pc:docMk/>
            <pc:sldMk cId="3854811645" sldId="364"/>
            <ac:spMk id="8" creationId="{BC2C722D-7846-57C4-0C5D-C4468462B523}"/>
          </ac:spMkLst>
        </pc:spChg>
        <pc:spChg chg="add del mod">
          <ac:chgData name="Neel Arvind Desai" userId="S::desai.neela@northeastern.edu::86d85cd6-6acc-4c09-9280-3999ee5a4859" providerId="AD" clId="Web-{226A3D04-48FD-427B-A04B-4AA203F52C68}" dt="2023-08-01T20:39:46.427" v="100"/>
          <ac:spMkLst>
            <pc:docMk/>
            <pc:sldMk cId="3854811645" sldId="364"/>
            <ac:spMk id="10" creationId="{504CEDEC-D497-4C09-5735-E2F5CC3775D0}"/>
          </ac:spMkLst>
        </pc:spChg>
        <pc:spChg chg="add del">
          <ac:chgData name="Neel Arvind Desai" userId="S::desai.neela@northeastern.edu::86d85cd6-6acc-4c09-9280-3999ee5a4859" providerId="AD" clId="Web-{226A3D04-48FD-427B-A04B-4AA203F52C68}" dt="2023-08-01T20:39:44.083" v="98"/>
          <ac:spMkLst>
            <pc:docMk/>
            <pc:sldMk cId="3854811645" sldId="364"/>
            <ac:spMk id="12" creationId="{333E59C7-E5E2-BBDF-75DE-3F6891505F37}"/>
          </ac:spMkLst>
        </pc:spChg>
        <pc:spChg chg="add del mod">
          <ac:chgData name="Neel Arvind Desai" userId="S::desai.neela@northeastern.edu::86d85cd6-6acc-4c09-9280-3999ee5a4859" providerId="AD" clId="Web-{226A3D04-48FD-427B-A04B-4AA203F52C68}" dt="2023-08-01T20:39:44.083" v="97"/>
          <ac:spMkLst>
            <pc:docMk/>
            <pc:sldMk cId="3854811645" sldId="364"/>
            <ac:spMk id="14" creationId="{73CF3DC2-6E3D-F944-16E8-A41595C6B481}"/>
          </ac:spMkLst>
        </pc:spChg>
        <pc:spChg chg="add del">
          <ac:chgData name="Neel Arvind Desai" userId="S::desai.neela@northeastern.edu::86d85cd6-6acc-4c09-9280-3999ee5a4859" providerId="AD" clId="Web-{226A3D04-48FD-427B-A04B-4AA203F52C68}" dt="2023-08-01T20:39:34.316" v="86"/>
          <ac:spMkLst>
            <pc:docMk/>
            <pc:sldMk cId="3854811645" sldId="364"/>
            <ac:spMk id="16" creationId="{5BCC242B-BCA5-D861-DD3A-5F748C40B23B}"/>
          </ac:spMkLst>
        </pc:spChg>
        <pc:spChg chg="add del mod">
          <ac:chgData name="Neel Arvind Desai" userId="S::desai.neela@northeastern.edu::86d85cd6-6acc-4c09-9280-3999ee5a4859" providerId="AD" clId="Web-{226A3D04-48FD-427B-A04B-4AA203F52C68}" dt="2023-08-01T20:39:34.316" v="85"/>
          <ac:spMkLst>
            <pc:docMk/>
            <pc:sldMk cId="3854811645" sldId="364"/>
            <ac:spMk id="18" creationId="{2C9713B4-FBB2-6774-BB71-4F81AEF1F44D}"/>
          </ac:spMkLst>
        </pc:spChg>
        <pc:spChg chg="add del">
          <ac:chgData name="Neel Arvind Desai" userId="S::desai.neela@northeastern.edu::86d85cd6-6acc-4c09-9280-3999ee5a4859" providerId="AD" clId="Web-{226A3D04-48FD-427B-A04B-4AA203F52C68}" dt="2023-08-01T20:39:43.192" v="96"/>
          <ac:spMkLst>
            <pc:docMk/>
            <pc:sldMk cId="3854811645" sldId="364"/>
            <ac:spMk id="35" creationId="{2151139A-886F-4B97-8815-729AD3831BBD}"/>
          </ac:spMkLst>
        </pc:spChg>
        <pc:spChg chg="add del">
          <ac:chgData name="Neel Arvind Desai" userId="S::desai.neela@northeastern.edu::86d85cd6-6acc-4c09-9280-3999ee5a4859" providerId="AD" clId="Web-{226A3D04-48FD-427B-A04B-4AA203F52C68}" dt="2023-08-01T20:39:43.192" v="96"/>
          <ac:spMkLst>
            <pc:docMk/>
            <pc:sldMk cId="3854811645" sldId="364"/>
            <ac:spMk id="37" creationId="{5428AC11-BFDF-42EF-80FF-717BBF909067}"/>
          </ac:spMkLst>
        </pc:spChg>
        <pc:spChg chg="add del">
          <ac:chgData name="Neel Arvind Desai" userId="S::desai.neela@northeastern.edu::86d85cd6-6acc-4c09-9280-3999ee5a4859" providerId="AD" clId="Web-{226A3D04-48FD-427B-A04B-4AA203F52C68}" dt="2023-08-01T20:39:43.192" v="96"/>
          <ac:spMkLst>
            <pc:docMk/>
            <pc:sldMk cId="3854811645" sldId="364"/>
            <ac:spMk id="39" creationId="{2CC56AF6-38E4-490B-8E2B-1A1037B4EDD4}"/>
          </ac:spMkLst>
        </pc:spChg>
        <pc:spChg chg="add del">
          <ac:chgData name="Neel Arvind Desai" userId="S::desai.neela@northeastern.edu::86d85cd6-6acc-4c09-9280-3999ee5a4859" providerId="AD" clId="Web-{226A3D04-48FD-427B-A04B-4AA203F52C68}" dt="2023-08-01T20:39:43.192" v="96"/>
          <ac:spMkLst>
            <pc:docMk/>
            <pc:sldMk cId="3854811645" sldId="364"/>
            <ac:spMk id="41" creationId="{2339A6F5-AD6A-4D80-8AD9-6290D13AC49F}"/>
          </ac:spMkLst>
        </pc:spChg>
        <pc:spChg chg="add del">
          <ac:chgData name="Neel Arvind Desai" userId="S::desai.neela@northeastern.edu::86d85cd6-6acc-4c09-9280-3999ee5a4859" providerId="AD" clId="Web-{226A3D04-48FD-427B-A04B-4AA203F52C68}" dt="2023-08-01T20:39:43.192" v="96"/>
          <ac:spMkLst>
            <pc:docMk/>
            <pc:sldMk cId="3854811645" sldId="364"/>
            <ac:spMk id="46" creationId="{99ED5833-B85B-4103-8A3B-CAB0308E6C15}"/>
          </ac:spMkLst>
        </pc:spChg>
        <pc:picChg chg="mod ord">
          <ac:chgData name="Neel Arvind Desai" userId="S::desai.neela@northeastern.edu::86d85cd6-6acc-4c09-9280-3999ee5a4859" providerId="AD" clId="Web-{226A3D04-48FD-427B-A04B-4AA203F52C68}" dt="2023-08-01T20:39:43.192" v="96"/>
          <ac:picMkLst>
            <pc:docMk/>
            <pc:sldMk cId="3854811645" sldId="364"/>
            <ac:picMk id="5" creationId="{EBEE4DB3-007E-0AEF-16F3-76B4160C33E1}"/>
          </ac:picMkLst>
        </pc:picChg>
        <pc:picChg chg="mod ord">
          <ac:chgData name="Neel Arvind Desai" userId="S::desai.neela@northeastern.edu::86d85cd6-6acc-4c09-9280-3999ee5a4859" providerId="AD" clId="Web-{226A3D04-48FD-427B-A04B-4AA203F52C68}" dt="2023-08-01T20:39:43.192" v="96"/>
          <ac:picMkLst>
            <pc:docMk/>
            <pc:sldMk cId="3854811645" sldId="364"/>
            <ac:picMk id="7" creationId="{36DECE4E-5B7F-FD04-3F73-407E07B78719}"/>
          </ac:picMkLst>
        </pc:picChg>
      </pc:sldChg>
      <pc:sldChg chg="addSp delSp modSp">
        <pc:chgData name="Neel Arvind Desai" userId="S::desai.neela@northeastern.edu::86d85cd6-6acc-4c09-9280-3999ee5a4859" providerId="AD" clId="Web-{226A3D04-48FD-427B-A04B-4AA203F52C68}" dt="2023-08-01T20:39:52.630" v="101"/>
        <pc:sldMkLst>
          <pc:docMk/>
          <pc:sldMk cId="85069534" sldId="370"/>
        </pc:sldMkLst>
        <pc:spChg chg="mod">
          <ac:chgData name="Neel Arvind Desai" userId="S::desai.neela@northeastern.edu::86d85cd6-6acc-4c09-9280-3999ee5a4859" providerId="AD" clId="Web-{226A3D04-48FD-427B-A04B-4AA203F52C68}" dt="2023-08-01T20:39:52.630" v="101"/>
          <ac:spMkLst>
            <pc:docMk/>
            <pc:sldMk cId="85069534" sldId="370"/>
            <ac:spMk id="2" creationId="{D6ADB373-FD39-CF32-F6ED-1CAE12483AC0}"/>
          </ac:spMkLst>
        </pc:spChg>
        <pc:spChg chg="del">
          <ac:chgData name="Neel Arvind Desai" userId="S::desai.neela@northeastern.edu::86d85cd6-6acc-4c09-9280-3999ee5a4859" providerId="AD" clId="Web-{226A3D04-48FD-427B-A04B-4AA203F52C68}" dt="2023-08-01T20:36:26.896" v="42"/>
          <ac:spMkLst>
            <pc:docMk/>
            <pc:sldMk cId="85069534" sldId="370"/>
            <ac:spMk id="32" creationId="{A8384FB5-9ADC-4DDC-881B-597D56F5B15D}"/>
          </ac:spMkLst>
        </pc:spChg>
        <pc:spChg chg="del">
          <ac:chgData name="Neel Arvind Desai" userId="S::desai.neela@northeastern.edu::86d85cd6-6acc-4c09-9280-3999ee5a4859" providerId="AD" clId="Web-{226A3D04-48FD-427B-A04B-4AA203F52C68}" dt="2023-08-01T20:36:26.896" v="42"/>
          <ac:spMkLst>
            <pc:docMk/>
            <pc:sldMk cId="85069534" sldId="370"/>
            <ac:spMk id="34" creationId="{1199E1B1-A8C0-4FE8-A5A8-1CB41D69F857}"/>
          </ac:spMkLst>
        </pc:spChg>
        <pc:spChg chg="del">
          <ac:chgData name="Neel Arvind Desai" userId="S::desai.neela@northeastern.edu::86d85cd6-6acc-4c09-9280-3999ee5a4859" providerId="AD" clId="Web-{226A3D04-48FD-427B-A04B-4AA203F52C68}" dt="2023-08-01T20:36:26.896" v="42"/>
          <ac:spMkLst>
            <pc:docMk/>
            <pc:sldMk cId="85069534" sldId="370"/>
            <ac:spMk id="36" creationId="{84A8DE83-DE75-4B41-9DB4-A7EC0B0DEC0B}"/>
          </ac:spMkLst>
        </pc:spChg>
        <pc:spChg chg="del">
          <ac:chgData name="Neel Arvind Desai" userId="S::desai.neela@northeastern.edu::86d85cd6-6acc-4c09-9280-3999ee5a4859" providerId="AD" clId="Web-{226A3D04-48FD-427B-A04B-4AA203F52C68}" dt="2023-08-01T20:36:26.896" v="42"/>
          <ac:spMkLst>
            <pc:docMk/>
            <pc:sldMk cId="85069534" sldId="370"/>
            <ac:spMk id="38" creationId="{A7009A0A-BEF5-4EAC-AF15-E4F9F002E239}"/>
          </ac:spMkLst>
        </pc:spChg>
        <pc:spChg chg="add del">
          <ac:chgData name="Neel Arvind Desai" userId="S::desai.neela@northeastern.edu::86d85cd6-6acc-4c09-9280-3999ee5a4859" providerId="AD" clId="Web-{226A3D04-48FD-427B-A04B-4AA203F52C68}" dt="2023-08-01T20:39:52.630" v="101"/>
          <ac:spMkLst>
            <pc:docMk/>
            <pc:sldMk cId="85069534" sldId="370"/>
            <ac:spMk id="43" creationId="{D4771268-CB57-404A-9271-370EB28F6090}"/>
          </ac:spMkLst>
        </pc:spChg>
        <pc:spChg chg="add">
          <ac:chgData name="Neel Arvind Desai" userId="S::desai.neela@northeastern.edu::86d85cd6-6acc-4c09-9280-3999ee5a4859" providerId="AD" clId="Web-{226A3D04-48FD-427B-A04B-4AA203F52C68}" dt="2023-08-01T20:39:52.630" v="101"/>
          <ac:spMkLst>
            <pc:docMk/>
            <pc:sldMk cId="85069534" sldId="370"/>
            <ac:spMk id="45" creationId="{A8384FB5-9ADC-4DDC-881B-597D56F5B15D}"/>
          </ac:spMkLst>
        </pc:spChg>
        <pc:spChg chg="add">
          <ac:chgData name="Neel Arvind Desai" userId="S::desai.neela@northeastern.edu::86d85cd6-6acc-4c09-9280-3999ee5a4859" providerId="AD" clId="Web-{226A3D04-48FD-427B-A04B-4AA203F52C68}" dt="2023-08-01T20:39:52.630" v="101"/>
          <ac:spMkLst>
            <pc:docMk/>
            <pc:sldMk cId="85069534" sldId="370"/>
            <ac:spMk id="46" creationId="{91E5A9A7-95C6-4F4F-B00E-C82E07FE62EF}"/>
          </ac:spMkLst>
        </pc:spChg>
        <pc:spChg chg="add">
          <ac:chgData name="Neel Arvind Desai" userId="S::desai.neela@northeastern.edu::86d85cd6-6acc-4c09-9280-3999ee5a4859" providerId="AD" clId="Web-{226A3D04-48FD-427B-A04B-4AA203F52C68}" dt="2023-08-01T20:39:52.630" v="101"/>
          <ac:spMkLst>
            <pc:docMk/>
            <pc:sldMk cId="85069534" sldId="370"/>
            <ac:spMk id="47" creationId="{D07DD2DE-F619-49DD-B5E7-03A290FF4ED1}"/>
          </ac:spMkLst>
        </pc:spChg>
        <pc:spChg chg="add del">
          <ac:chgData name="Neel Arvind Desai" userId="S::desai.neela@northeastern.edu::86d85cd6-6acc-4c09-9280-3999ee5a4859" providerId="AD" clId="Web-{226A3D04-48FD-427B-A04B-4AA203F52C68}" dt="2023-08-01T20:39:32.301" v="75"/>
          <ac:spMkLst>
            <pc:docMk/>
            <pc:sldMk cId="85069534" sldId="370"/>
            <ac:spMk id="48" creationId="{A8384FB5-9ADC-4DDC-881B-597D56F5B15D}"/>
          </ac:spMkLst>
        </pc:spChg>
        <pc:spChg chg="add">
          <ac:chgData name="Neel Arvind Desai" userId="S::desai.neela@northeastern.edu::86d85cd6-6acc-4c09-9280-3999ee5a4859" providerId="AD" clId="Web-{226A3D04-48FD-427B-A04B-4AA203F52C68}" dt="2023-08-01T20:39:52.630" v="101"/>
          <ac:spMkLst>
            <pc:docMk/>
            <pc:sldMk cId="85069534" sldId="370"/>
            <ac:spMk id="49" creationId="{85149191-5F60-4A28-AAFF-039F96B0F3EC}"/>
          </ac:spMkLst>
        </pc:spChg>
        <pc:spChg chg="add del">
          <ac:chgData name="Neel Arvind Desai" userId="S::desai.neela@northeastern.edu::86d85cd6-6acc-4c09-9280-3999ee5a4859" providerId="AD" clId="Web-{226A3D04-48FD-427B-A04B-4AA203F52C68}" dt="2023-08-01T20:39:32.301" v="75"/>
          <ac:spMkLst>
            <pc:docMk/>
            <pc:sldMk cId="85069534" sldId="370"/>
            <ac:spMk id="50" creationId="{91E5A9A7-95C6-4F4F-B00E-C82E07FE62EF}"/>
          </ac:spMkLst>
        </pc:spChg>
        <pc:spChg chg="add">
          <ac:chgData name="Neel Arvind Desai" userId="S::desai.neela@northeastern.edu::86d85cd6-6acc-4c09-9280-3999ee5a4859" providerId="AD" clId="Web-{226A3D04-48FD-427B-A04B-4AA203F52C68}" dt="2023-08-01T20:39:52.630" v="101"/>
          <ac:spMkLst>
            <pc:docMk/>
            <pc:sldMk cId="85069534" sldId="370"/>
            <ac:spMk id="51" creationId="{F8260ED5-17F7-4158-B241-D51DD4CF1B7E}"/>
          </ac:spMkLst>
        </pc:spChg>
        <pc:spChg chg="add del">
          <ac:chgData name="Neel Arvind Desai" userId="S::desai.neela@northeastern.edu::86d85cd6-6acc-4c09-9280-3999ee5a4859" providerId="AD" clId="Web-{226A3D04-48FD-427B-A04B-4AA203F52C68}" dt="2023-08-01T20:39:32.301" v="75"/>
          <ac:spMkLst>
            <pc:docMk/>
            <pc:sldMk cId="85069534" sldId="370"/>
            <ac:spMk id="52" creationId="{D07DD2DE-F619-49DD-B5E7-03A290FF4ED1}"/>
          </ac:spMkLst>
        </pc:spChg>
        <pc:spChg chg="add del">
          <ac:chgData name="Neel Arvind Desai" userId="S::desai.neela@northeastern.edu::86d85cd6-6acc-4c09-9280-3999ee5a4859" providerId="AD" clId="Web-{226A3D04-48FD-427B-A04B-4AA203F52C68}" dt="2023-08-01T20:39:32.301" v="75"/>
          <ac:spMkLst>
            <pc:docMk/>
            <pc:sldMk cId="85069534" sldId="370"/>
            <ac:spMk id="54" creationId="{85149191-5F60-4A28-AAFF-039F96B0F3EC}"/>
          </ac:spMkLst>
        </pc:spChg>
        <pc:spChg chg="add del">
          <ac:chgData name="Neel Arvind Desai" userId="S::desai.neela@northeastern.edu::86d85cd6-6acc-4c09-9280-3999ee5a4859" providerId="AD" clId="Web-{226A3D04-48FD-427B-A04B-4AA203F52C68}" dt="2023-08-01T20:39:32.301" v="75"/>
          <ac:spMkLst>
            <pc:docMk/>
            <pc:sldMk cId="85069534" sldId="370"/>
            <ac:spMk id="56" creationId="{F8260ED5-17F7-4158-B241-D51DD4CF1B7E}"/>
          </ac:spMkLst>
        </pc:spChg>
        <pc:picChg chg="mod">
          <ac:chgData name="Neel Arvind Desai" userId="S::desai.neela@northeastern.edu::86d85cd6-6acc-4c09-9280-3999ee5a4859" providerId="AD" clId="Web-{226A3D04-48FD-427B-A04B-4AA203F52C68}" dt="2023-08-01T20:39:52.630" v="101"/>
          <ac:picMkLst>
            <pc:docMk/>
            <pc:sldMk cId="85069534" sldId="370"/>
            <ac:picMk id="5" creationId="{82975926-B48C-963B-6A0F-97B0B4772D8D}"/>
          </ac:picMkLst>
        </pc:picChg>
      </pc:sldChg>
      <pc:sldChg chg="addSp delSp modSp">
        <pc:chgData name="Neel Arvind Desai" userId="S::desai.neela@northeastern.edu::86d85cd6-6acc-4c09-9280-3999ee5a4859" providerId="AD" clId="Web-{226A3D04-48FD-427B-A04B-4AA203F52C68}" dt="2023-08-01T20:42:45.205" v="131" actId="1076"/>
        <pc:sldMkLst>
          <pc:docMk/>
          <pc:sldMk cId="4281949394" sldId="372"/>
        </pc:sldMkLst>
        <pc:spChg chg="mod">
          <ac:chgData name="Neel Arvind Desai" userId="S::desai.neela@northeastern.edu::86d85cd6-6acc-4c09-9280-3999ee5a4859" providerId="AD" clId="Web-{226A3D04-48FD-427B-A04B-4AA203F52C68}" dt="2023-08-01T20:41:17.480" v="120"/>
          <ac:spMkLst>
            <pc:docMk/>
            <pc:sldMk cId="4281949394" sldId="372"/>
            <ac:spMk id="2" creationId="{AF53C94A-6ECA-3ABC-2C91-307444691312}"/>
          </ac:spMkLst>
        </pc:spChg>
        <pc:spChg chg="del">
          <ac:chgData name="Neel Arvind Desai" userId="S::desai.neela@northeastern.edu::86d85cd6-6acc-4c09-9280-3999ee5a4859" providerId="AD" clId="Web-{226A3D04-48FD-427B-A04B-4AA203F52C68}" dt="2023-08-01T20:40:46.056" v="110"/>
          <ac:spMkLst>
            <pc:docMk/>
            <pc:sldMk cId="4281949394" sldId="372"/>
            <ac:spMk id="25" creationId="{2151139A-886F-4B97-8815-729AD3831BBD}"/>
          </ac:spMkLst>
        </pc:spChg>
        <pc:spChg chg="del">
          <ac:chgData name="Neel Arvind Desai" userId="S::desai.neela@northeastern.edu::86d85cd6-6acc-4c09-9280-3999ee5a4859" providerId="AD" clId="Web-{226A3D04-48FD-427B-A04B-4AA203F52C68}" dt="2023-08-01T20:40:46.056" v="110"/>
          <ac:spMkLst>
            <pc:docMk/>
            <pc:sldMk cId="4281949394" sldId="372"/>
            <ac:spMk id="27" creationId="{AB5E08C4-8CDD-4623-A5B8-E998C6DEE3B7}"/>
          </ac:spMkLst>
        </pc:spChg>
        <pc:spChg chg="del">
          <ac:chgData name="Neel Arvind Desai" userId="S::desai.neela@northeastern.edu::86d85cd6-6acc-4c09-9280-3999ee5a4859" providerId="AD" clId="Web-{226A3D04-48FD-427B-A04B-4AA203F52C68}" dt="2023-08-01T20:40:46.056" v="110"/>
          <ac:spMkLst>
            <pc:docMk/>
            <pc:sldMk cId="4281949394" sldId="372"/>
            <ac:spMk id="29" creationId="{AFFC87AC-C919-4FE5-BAC3-39509E001152}"/>
          </ac:spMkLst>
        </pc:spChg>
        <pc:spChg chg="del">
          <ac:chgData name="Neel Arvind Desai" userId="S::desai.neela@northeastern.edu::86d85cd6-6acc-4c09-9280-3999ee5a4859" providerId="AD" clId="Web-{226A3D04-48FD-427B-A04B-4AA203F52C68}" dt="2023-08-01T20:40:46.056" v="110"/>
          <ac:spMkLst>
            <pc:docMk/>
            <pc:sldMk cId="4281949394" sldId="372"/>
            <ac:spMk id="31" creationId="{7D0659F6-0853-468D-B1B2-44FDBE98B80F}"/>
          </ac:spMkLst>
        </pc:spChg>
        <pc:spChg chg="del">
          <ac:chgData name="Neel Arvind Desai" userId="S::desai.neela@northeastern.edu::86d85cd6-6acc-4c09-9280-3999ee5a4859" providerId="AD" clId="Web-{226A3D04-48FD-427B-A04B-4AA203F52C68}" dt="2023-08-01T20:40:46.056" v="110"/>
          <ac:spMkLst>
            <pc:docMk/>
            <pc:sldMk cId="4281949394" sldId="372"/>
            <ac:spMk id="33" creationId="{15F33878-D502-4FFA-8ACE-F2AECDB2A23F}"/>
          </ac:spMkLst>
        </pc:spChg>
        <pc:spChg chg="del">
          <ac:chgData name="Neel Arvind Desai" userId="S::desai.neela@northeastern.edu::86d85cd6-6acc-4c09-9280-3999ee5a4859" providerId="AD" clId="Web-{226A3D04-48FD-427B-A04B-4AA203F52C68}" dt="2023-08-01T20:40:46.056" v="110"/>
          <ac:spMkLst>
            <pc:docMk/>
            <pc:sldMk cId="4281949394" sldId="372"/>
            <ac:spMk id="35" creationId="{977ACDD7-882D-4B81-A213-84C82B96B01E}"/>
          </ac:spMkLst>
        </pc:spChg>
        <pc:spChg chg="add del">
          <ac:chgData name="Neel Arvind Desai" userId="S::desai.neela@northeastern.edu::86d85cd6-6acc-4c09-9280-3999ee5a4859" providerId="AD" clId="Web-{226A3D04-48FD-427B-A04B-4AA203F52C68}" dt="2023-08-01T20:41:17.480" v="120"/>
          <ac:spMkLst>
            <pc:docMk/>
            <pc:sldMk cId="4281949394" sldId="372"/>
            <ac:spMk id="40" creationId="{2151139A-886F-4B97-8815-729AD3831BBD}"/>
          </ac:spMkLst>
        </pc:spChg>
        <pc:spChg chg="add del">
          <ac:chgData name="Neel Arvind Desai" userId="S::desai.neela@northeastern.edu::86d85cd6-6acc-4c09-9280-3999ee5a4859" providerId="AD" clId="Web-{226A3D04-48FD-427B-A04B-4AA203F52C68}" dt="2023-08-01T20:41:17.480" v="120"/>
          <ac:spMkLst>
            <pc:docMk/>
            <pc:sldMk cId="4281949394" sldId="372"/>
            <ac:spMk id="42" creationId="{5428AC11-BFDF-42EF-80FF-717BBF909067}"/>
          </ac:spMkLst>
        </pc:spChg>
        <pc:spChg chg="add del">
          <ac:chgData name="Neel Arvind Desai" userId="S::desai.neela@northeastern.edu::86d85cd6-6acc-4c09-9280-3999ee5a4859" providerId="AD" clId="Web-{226A3D04-48FD-427B-A04B-4AA203F52C68}" dt="2023-08-01T20:41:17.480" v="120"/>
          <ac:spMkLst>
            <pc:docMk/>
            <pc:sldMk cId="4281949394" sldId="372"/>
            <ac:spMk id="44" creationId="{2CC56AF6-38E4-490B-8E2B-1A1037B4EDD4}"/>
          </ac:spMkLst>
        </pc:spChg>
        <pc:spChg chg="add del">
          <ac:chgData name="Neel Arvind Desai" userId="S::desai.neela@northeastern.edu::86d85cd6-6acc-4c09-9280-3999ee5a4859" providerId="AD" clId="Web-{226A3D04-48FD-427B-A04B-4AA203F52C68}" dt="2023-08-01T20:41:17.480" v="120"/>
          <ac:spMkLst>
            <pc:docMk/>
            <pc:sldMk cId="4281949394" sldId="372"/>
            <ac:spMk id="46" creationId="{2339A6F5-AD6A-4D80-8AD9-6290D13AC49F}"/>
          </ac:spMkLst>
        </pc:spChg>
        <pc:spChg chg="add">
          <ac:chgData name="Neel Arvind Desai" userId="S::desai.neela@northeastern.edu::86d85cd6-6acc-4c09-9280-3999ee5a4859" providerId="AD" clId="Web-{226A3D04-48FD-427B-A04B-4AA203F52C68}" dt="2023-08-01T20:41:17.480" v="120"/>
          <ac:spMkLst>
            <pc:docMk/>
            <pc:sldMk cId="4281949394" sldId="372"/>
            <ac:spMk id="51" creationId="{99ED5833-B85B-4103-8A3B-CAB0308E6C15}"/>
          </ac:spMkLst>
        </pc:spChg>
        <pc:picChg chg="mod ord modCrop">
          <ac:chgData name="Neel Arvind Desai" userId="S::desai.neela@northeastern.edu::86d85cd6-6acc-4c09-9280-3999ee5a4859" providerId="AD" clId="Web-{226A3D04-48FD-427B-A04B-4AA203F52C68}" dt="2023-08-01T20:42:28.485" v="127" actId="1076"/>
          <ac:picMkLst>
            <pc:docMk/>
            <pc:sldMk cId="4281949394" sldId="372"/>
            <ac:picMk id="5" creationId="{DB1B94B7-2AD8-E7DD-740A-829B218B084F}"/>
          </ac:picMkLst>
        </pc:picChg>
        <pc:picChg chg="mod ord modCrop">
          <ac:chgData name="Neel Arvind Desai" userId="S::desai.neela@northeastern.edu::86d85cd6-6acc-4c09-9280-3999ee5a4859" providerId="AD" clId="Web-{226A3D04-48FD-427B-A04B-4AA203F52C68}" dt="2023-08-01T20:42:45.205" v="131" actId="1076"/>
          <ac:picMkLst>
            <pc:docMk/>
            <pc:sldMk cId="4281949394" sldId="372"/>
            <ac:picMk id="6" creationId="{F396D4E3-1D0B-583F-D7DC-6DE6F34E6A22}"/>
          </ac:picMkLst>
        </pc:picChg>
      </pc:sldChg>
      <pc:sldChg chg="modSp">
        <pc:chgData name="Neel Arvind Desai" userId="S::desai.neela@northeastern.edu::86d85cd6-6acc-4c09-9280-3999ee5a4859" providerId="AD" clId="Web-{226A3D04-48FD-427B-A04B-4AA203F52C68}" dt="2023-08-01T20:36:08.129" v="31" actId="20577"/>
        <pc:sldMkLst>
          <pc:docMk/>
          <pc:sldMk cId="3834261610" sldId="378"/>
        </pc:sldMkLst>
        <pc:spChg chg="mod">
          <ac:chgData name="Neel Arvind Desai" userId="S::desai.neela@northeastern.edu::86d85cd6-6acc-4c09-9280-3999ee5a4859" providerId="AD" clId="Web-{226A3D04-48FD-427B-A04B-4AA203F52C68}" dt="2023-08-01T20:36:08.129" v="31" actId="20577"/>
          <ac:spMkLst>
            <pc:docMk/>
            <pc:sldMk cId="3834261610" sldId="378"/>
            <ac:spMk id="11" creationId="{FF6673D5-C897-DD57-CA36-69FC9C49C77D}"/>
          </ac:spMkLst>
        </pc:spChg>
      </pc:sldChg>
    </pc:docChg>
  </pc:docChgLst>
  <pc:docChgLst>
    <pc:chgData name="Jared Beaulieu" userId="1a77348c-a028-41ab-ad4c-961fdd793b0b" providerId="ADAL" clId="{BCE9DDDE-9C44-45B1-BEA3-3156F82DBFB3}"/>
    <pc:docChg chg="undo custSel addSld modSld sldOrd">
      <pc:chgData name="Jared Beaulieu" userId="1a77348c-a028-41ab-ad4c-961fdd793b0b" providerId="ADAL" clId="{BCE9DDDE-9C44-45B1-BEA3-3156F82DBFB3}" dt="2023-08-15T02:59:25.409" v="2077" actId="20577"/>
      <pc:docMkLst>
        <pc:docMk/>
      </pc:docMkLst>
      <pc:sldChg chg="addSp modSp mod">
        <pc:chgData name="Jared Beaulieu" userId="1a77348c-a028-41ab-ad4c-961fdd793b0b" providerId="ADAL" clId="{BCE9DDDE-9C44-45B1-BEA3-3156F82DBFB3}" dt="2023-08-15T02:50:15.272" v="1623" actId="14861"/>
        <pc:sldMkLst>
          <pc:docMk/>
          <pc:sldMk cId="0" sldId="263"/>
        </pc:sldMkLst>
        <pc:spChg chg="add mod">
          <ac:chgData name="Jared Beaulieu" userId="1a77348c-a028-41ab-ad4c-961fdd793b0b" providerId="ADAL" clId="{BCE9DDDE-9C44-45B1-BEA3-3156F82DBFB3}" dt="2023-08-14T19:35:43.765" v="601" actId="20577"/>
          <ac:spMkLst>
            <pc:docMk/>
            <pc:sldMk cId="0" sldId="263"/>
            <ac:spMk id="7" creationId="{79155321-8C4C-5CD9-2A9D-A57CB04C72A5}"/>
          </ac:spMkLst>
        </pc:spChg>
        <pc:picChg chg="mod">
          <ac:chgData name="Jared Beaulieu" userId="1a77348c-a028-41ab-ad4c-961fdd793b0b" providerId="ADAL" clId="{BCE9DDDE-9C44-45B1-BEA3-3156F82DBFB3}" dt="2023-08-14T20:45:45.985" v="1341" actId="1076"/>
          <ac:picMkLst>
            <pc:docMk/>
            <pc:sldMk cId="0" sldId="263"/>
            <ac:picMk id="8" creationId="{A5CF2FDC-CB48-704C-6D98-88F9B2A8C8CB}"/>
          </ac:picMkLst>
        </pc:picChg>
        <pc:picChg chg="mod">
          <ac:chgData name="Jared Beaulieu" userId="1a77348c-a028-41ab-ad4c-961fdd793b0b" providerId="ADAL" clId="{BCE9DDDE-9C44-45B1-BEA3-3156F82DBFB3}" dt="2023-08-15T02:50:15.272" v="1623" actId="14861"/>
          <ac:picMkLst>
            <pc:docMk/>
            <pc:sldMk cId="0" sldId="263"/>
            <ac:picMk id="12" creationId="{75571258-4475-99BD-D0F5-CEFB07BC4EDF}"/>
          </ac:picMkLst>
        </pc:picChg>
      </pc:sldChg>
      <pc:sldChg chg="modSp mod modNotesTx">
        <pc:chgData name="Jared Beaulieu" userId="1a77348c-a028-41ab-ad4c-961fdd793b0b" providerId="ADAL" clId="{BCE9DDDE-9C44-45B1-BEA3-3156F82DBFB3}" dt="2023-08-15T02:37:24.896" v="1358" actId="2711"/>
        <pc:sldMkLst>
          <pc:docMk/>
          <pc:sldMk cId="0" sldId="270"/>
        </pc:sldMkLst>
        <pc:spChg chg="mod">
          <ac:chgData name="Jared Beaulieu" userId="1a77348c-a028-41ab-ad4c-961fdd793b0b" providerId="ADAL" clId="{BCE9DDDE-9C44-45B1-BEA3-3156F82DBFB3}" dt="2023-08-15T02:37:24.896" v="1358" actId="2711"/>
          <ac:spMkLst>
            <pc:docMk/>
            <pc:sldMk cId="0" sldId="270"/>
            <ac:spMk id="567" creationId="{00000000-0000-0000-0000-000000000000}"/>
          </ac:spMkLst>
        </pc:spChg>
      </pc:sldChg>
      <pc:sldChg chg="addSp modSp mod">
        <pc:chgData name="Jared Beaulieu" userId="1a77348c-a028-41ab-ad4c-961fdd793b0b" providerId="ADAL" clId="{BCE9DDDE-9C44-45B1-BEA3-3156F82DBFB3}" dt="2023-08-15T02:50:38.433" v="1627" actId="14861"/>
        <pc:sldMkLst>
          <pc:docMk/>
          <pc:sldMk cId="0" sldId="287"/>
        </pc:sldMkLst>
        <pc:spChg chg="add mod">
          <ac:chgData name="Jared Beaulieu" userId="1a77348c-a028-41ab-ad4c-961fdd793b0b" providerId="ADAL" clId="{BCE9DDDE-9C44-45B1-BEA3-3156F82DBFB3}" dt="2023-08-15T02:46:52.218" v="1406" actId="20577"/>
          <ac:spMkLst>
            <pc:docMk/>
            <pc:sldMk cId="0" sldId="287"/>
            <ac:spMk id="3" creationId="{F726C69C-4C2F-5790-9194-42B82F53A19B}"/>
          </ac:spMkLst>
        </pc:spChg>
        <pc:spChg chg="mod">
          <ac:chgData name="Jared Beaulieu" userId="1a77348c-a028-41ab-ad4c-961fdd793b0b" providerId="ADAL" clId="{BCE9DDDE-9C44-45B1-BEA3-3156F82DBFB3}" dt="2023-08-15T02:45:36.981" v="1402" actId="1036"/>
          <ac:spMkLst>
            <pc:docMk/>
            <pc:sldMk cId="0" sldId="287"/>
            <ac:spMk id="4" creationId="{16DFE786-6AEC-9229-EFE8-703F9E241128}"/>
          </ac:spMkLst>
        </pc:spChg>
        <pc:spChg chg="mod">
          <ac:chgData name="Jared Beaulieu" userId="1a77348c-a028-41ab-ad4c-961fdd793b0b" providerId="ADAL" clId="{BCE9DDDE-9C44-45B1-BEA3-3156F82DBFB3}" dt="2023-08-15T02:45:16.885" v="1392" actId="14100"/>
          <ac:spMkLst>
            <pc:docMk/>
            <pc:sldMk cId="0" sldId="287"/>
            <ac:spMk id="6" creationId="{D5562B61-72EB-DA0E-3C86-F4338EC13D11}"/>
          </ac:spMkLst>
        </pc:spChg>
        <pc:picChg chg="mod">
          <ac:chgData name="Jared Beaulieu" userId="1a77348c-a028-41ab-ad4c-961fdd793b0b" providerId="ADAL" clId="{BCE9DDDE-9C44-45B1-BEA3-3156F82DBFB3}" dt="2023-08-15T02:50:38.433" v="1627" actId="14861"/>
          <ac:picMkLst>
            <pc:docMk/>
            <pc:sldMk cId="0" sldId="287"/>
            <ac:picMk id="7" creationId="{947647AB-1701-9199-6182-B2787FC1643D}"/>
          </ac:picMkLst>
        </pc:picChg>
      </pc:sldChg>
      <pc:sldChg chg="modSp mod">
        <pc:chgData name="Jared Beaulieu" userId="1a77348c-a028-41ab-ad4c-961fdd793b0b" providerId="ADAL" clId="{BCE9DDDE-9C44-45B1-BEA3-3156F82DBFB3}" dt="2023-08-15T02:41:23.491" v="1361" actId="14100"/>
        <pc:sldMkLst>
          <pc:docMk/>
          <pc:sldMk cId="3694531544" sldId="373"/>
        </pc:sldMkLst>
        <pc:spChg chg="mod">
          <ac:chgData name="Jared Beaulieu" userId="1a77348c-a028-41ab-ad4c-961fdd793b0b" providerId="ADAL" clId="{BCE9DDDE-9C44-45B1-BEA3-3156F82DBFB3}" dt="2023-08-15T02:34:50.124" v="1346" actId="2711"/>
          <ac:spMkLst>
            <pc:docMk/>
            <pc:sldMk cId="3694531544" sldId="373"/>
            <ac:spMk id="4" creationId="{71B4B530-442B-29A8-1A7F-7ECE5D1FB50A}"/>
          </ac:spMkLst>
        </pc:spChg>
        <pc:spChg chg="mod">
          <ac:chgData name="Jared Beaulieu" userId="1a77348c-a028-41ab-ad4c-961fdd793b0b" providerId="ADAL" clId="{BCE9DDDE-9C44-45B1-BEA3-3156F82DBFB3}" dt="2023-08-15T02:34:56.885" v="1347" actId="2711"/>
          <ac:spMkLst>
            <pc:docMk/>
            <pc:sldMk cId="3694531544" sldId="373"/>
            <ac:spMk id="10" creationId="{7D2B7494-2493-881C-627D-A4A863AA14EB}"/>
          </ac:spMkLst>
        </pc:spChg>
        <pc:spChg chg="mod">
          <ac:chgData name="Jared Beaulieu" userId="1a77348c-a028-41ab-ad4c-961fdd793b0b" providerId="ADAL" clId="{BCE9DDDE-9C44-45B1-BEA3-3156F82DBFB3}" dt="2023-08-15T02:34:37.369" v="1345" actId="20577"/>
          <ac:spMkLst>
            <pc:docMk/>
            <pc:sldMk cId="3694531544" sldId="373"/>
            <ac:spMk id="16" creationId="{80BE5860-9632-DE68-FFE1-29E92A6DDD36}"/>
          </ac:spMkLst>
        </pc:spChg>
        <pc:spChg chg="mod">
          <ac:chgData name="Jared Beaulieu" userId="1a77348c-a028-41ab-ad4c-961fdd793b0b" providerId="ADAL" clId="{BCE9DDDE-9C44-45B1-BEA3-3156F82DBFB3}" dt="2023-08-15T02:41:23.491" v="1361" actId="14100"/>
          <ac:spMkLst>
            <pc:docMk/>
            <pc:sldMk cId="3694531544" sldId="373"/>
            <ac:spMk id="456" creationId="{00000000-0000-0000-0000-000000000000}"/>
          </ac:spMkLst>
        </pc:spChg>
        <pc:spChg chg="mod">
          <ac:chgData name="Jared Beaulieu" userId="1a77348c-a028-41ab-ad4c-961fdd793b0b" providerId="ADAL" clId="{BCE9DDDE-9C44-45B1-BEA3-3156F82DBFB3}" dt="2023-08-15T02:41:16.602" v="1360" actId="14100"/>
          <ac:spMkLst>
            <pc:docMk/>
            <pc:sldMk cId="3694531544" sldId="373"/>
            <ac:spMk id="459" creationId="{00000000-0000-0000-0000-000000000000}"/>
          </ac:spMkLst>
        </pc:spChg>
      </pc:sldChg>
      <pc:sldChg chg="addSp delSp modSp mod">
        <pc:chgData name="Jared Beaulieu" userId="1a77348c-a028-41ab-ad4c-961fdd793b0b" providerId="ADAL" clId="{BCE9DDDE-9C44-45B1-BEA3-3156F82DBFB3}" dt="2023-08-14T20:09:02.670" v="1106" actId="20577"/>
        <pc:sldMkLst>
          <pc:docMk/>
          <pc:sldMk cId="4012722563" sldId="374"/>
        </pc:sldMkLst>
        <pc:spChg chg="mod">
          <ac:chgData name="Jared Beaulieu" userId="1a77348c-a028-41ab-ad4c-961fdd793b0b" providerId="ADAL" clId="{BCE9DDDE-9C44-45B1-BEA3-3156F82DBFB3}" dt="2023-08-14T20:09:02.670" v="1106" actId="20577"/>
          <ac:spMkLst>
            <pc:docMk/>
            <pc:sldMk cId="4012722563" sldId="374"/>
            <ac:spMk id="2" creationId="{39EE827D-429F-A439-0F80-A4569DF1BDDA}"/>
          </ac:spMkLst>
        </pc:spChg>
        <pc:spChg chg="add del">
          <ac:chgData name="Jared Beaulieu" userId="1a77348c-a028-41ab-ad4c-961fdd793b0b" providerId="ADAL" clId="{BCE9DDDE-9C44-45B1-BEA3-3156F82DBFB3}" dt="2023-08-14T20:08:42.631" v="1101" actId="22"/>
          <ac:spMkLst>
            <pc:docMk/>
            <pc:sldMk cId="4012722563" sldId="374"/>
            <ac:spMk id="4" creationId="{6DA291A3-01F9-1EF8-7AF0-A63756E16659}"/>
          </ac:spMkLst>
        </pc:spChg>
      </pc:sldChg>
      <pc:sldChg chg="addSp delSp modSp mod">
        <pc:chgData name="Jared Beaulieu" userId="1a77348c-a028-41ab-ad4c-961fdd793b0b" providerId="ADAL" clId="{BCE9DDDE-9C44-45B1-BEA3-3156F82DBFB3}" dt="2023-08-15T02:50:02.356" v="1622" actId="14861"/>
        <pc:sldMkLst>
          <pc:docMk/>
          <pc:sldMk cId="2827934966" sldId="381"/>
        </pc:sldMkLst>
        <pc:spChg chg="mod">
          <ac:chgData name="Jared Beaulieu" userId="1a77348c-a028-41ab-ad4c-961fdd793b0b" providerId="ADAL" clId="{BCE9DDDE-9C44-45B1-BEA3-3156F82DBFB3}" dt="2023-08-15T02:44:10.142" v="1386" actId="1035"/>
          <ac:spMkLst>
            <pc:docMk/>
            <pc:sldMk cId="2827934966" sldId="381"/>
            <ac:spMk id="2" creationId="{1E57F20E-40C7-D1EF-217A-F1E6B8E4A979}"/>
          </ac:spMkLst>
        </pc:spChg>
        <pc:spChg chg="add del mod">
          <ac:chgData name="Jared Beaulieu" userId="1a77348c-a028-41ab-ad4c-961fdd793b0b" providerId="ADAL" clId="{BCE9DDDE-9C44-45B1-BEA3-3156F82DBFB3}" dt="2023-08-14T20:11:22.376" v="1111"/>
          <ac:spMkLst>
            <pc:docMk/>
            <pc:sldMk cId="2827934966" sldId="381"/>
            <ac:spMk id="4" creationId="{A69A6510-D6EE-7549-95C8-3E1F5019951C}"/>
          </ac:spMkLst>
        </pc:spChg>
        <pc:spChg chg="add del mod">
          <ac:chgData name="Jared Beaulieu" userId="1a77348c-a028-41ab-ad4c-961fdd793b0b" providerId="ADAL" clId="{BCE9DDDE-9C44-45B1-BEA3-3156F82DBFB3}" dt="2023-08-15T02:49:38.408" v="1619" actId="478"/>
          <ac:spMkLst>
            <pc:docMk/>
            <pc:sldMk cId="2827934966" sldId="381"/>
            <ac:spMk id="5" creationId="{7D482AC0-44FF-96AB-7D60-26D261836E4D}"/>
          </ac:spMkLst>
        </pc:spChg>
        <pc:spChg chg="add mod">
          <ac:chgData name="Jared Beaulieu" userId="1a77348c-a028-41ab-ad4c-961fdd793b0b" providerId="ADAL" clId="{BCE9DDDE-9C44-45B1-BEA3-3156F82DBFB3}" dt="2023-08-15T02:49:34.099" v="1618" actId="20577"/>
          <ac:spMkLst>
            <pc:docMk/>
            <pc:sldMk cId="2827934966" sldId="381"/>
            <ac:spMk id="8" creationId="{02B0B9F1-23FB-8F0E-563D-61DFE57D91FE}"/>
          </ac:spMkLst>
        </pc:spChg>
        <pc:spChg chg="mod">
          <ac:chgData name="Jared Beaulieu" userId="1a77348c-a028-41ab-ad4c-961fdd793b0b" providerId="ADAL" clId="{BCE9DDDE-9C44-45B1-BEA3-3156F82DBFB3}" dt="2023-08-15T02:42:43.841" v="1363" actId="1076"/>
          <ac:spMkLst>
            <pc:docMk/>
            <pc:sldMk cId="2827934966" sldId="381"/>
            <ac:spMk id="451" creationId="{00000000-0000-0000-0000-000000000000}"/>
          </ac:spMkLst>
        </pc:spChg>
        <pc:picChg chg="add del mod">
          <ac:chgData name="Jared Beaulieu" userId="1a77348c-a028-41ab-ad4c-961fdd793b0b" providerId="ADAL" clId="{BCE9DDDE-9C44-45B1-BEA3-3156F82DBFB3}" dt="2023-08-14T19:18:59.762" v="424" actId="478"/>
          <ac:picMkLst>
            <pc:docMk/>
            <pc:sldMk cId="2827934966" sldId="381"/>
            <ac:picMk id="3" creationId="{0A59A13B-882B-899E-EAEC-F4B591B12EDA}"/>
          </ac:picMkLst>
        </pc:picChg>
        <pc:picChg chg="add mod">
          <ac:chgData name="Jared Beaulieu" userId="1a77348c-a028-41ab-ad4c-961fdd793b0b" providerId="ADAL" clId="{BCE9DDDE-9C44-45B1-BEA3-3156F82DBFB3}" dt="2023-08-15T02:50:02.356" v="1622" actId="14861"/>
          <ac:picMkLst>
            <pc:docMk/>
            <pc:sldMk cId="2827934966" sldId="381"/>
            <ac:picMk id="7" creationId="{F035C137-4781-A4B3-064A-517D7721C1EC}"/>
          </ac:picMkLst>
        </pc:picChg>
      </pc:sldChg>
      <pc:sldChg chg="addSp mod">
        <pc:chgData name="Jared Beaulieu" userId="1a77348c-a028-41ab-ad4c-961fdd793b0b" providerId="ADAL" clId="{BCE9DDDE-9C44-45B1-BEA3-3156F82DBFB3}" dt="2023-08-12T17:06:18.270" v="4" actId="22"/>
        <pc:sldMkLst>
          <pc:docMk/>
          <pc:sldMk cId="1335402792" sldId="382"/>
        </pc:sldMkLst>
        <pc:picChg chg="add">
          <ac:chgData name="Jared Beaulieu" userId="1a77348c-a028-41ab-ad4c-961fdd793b0b" providerId="ADAL" clId="{BCE9DDDE-9C44-45B1-BEA3-3156F82DBFB3}" dt="2023-08-12T17:06:18.270" v="4" actId="22"/>
          <ac:picMkLst>
            <pc:docMk/>
            <pc:sldMk cId="1335402792" sldId="382"/>
            <ac:picMk id="3" creationId="{47124399-8A8F-3D9B-81B5-4FE73F28628A}"/>
          </ac:picMkLst>
        </pc:picChg>
      </pc:sldChg>
      <pc:sldChg chg="addSp modSp mod ord">
        <pc:chgData name="Jared Beaulieu" userId="1a77348c-a028-41ab-ad4c-961fdd793b0b" providerId="ADAL" clId="{BCE9DDDE-9C44-45B1-BEA3-3156F82DBFB3}" dt="2023-08-15T02:50:46.767" v="1628" actId="14861"/>
        <pc:sldMkLst>
          <pc:docMk/>
          <pc:sldMk cId="2980169366" sldId="392"/>
        </pc:sldMkLst>
        <pc:spChg chg="add mod">
          <ac:chgData name="Jared Beaulieu" userId="1a77348c-a028-41ab-ad4c-961fdd793b0b" providerId="ADAL" clId="{BCE9DDDE-9C44-45B1-BEA3-3156F82DBFB3}" dt="2023-08-15T02:37:43.318" v="1359" actId="1076"/>
          <ac:spMkLst>
            <pc:docMk/>
            <pc:sldMk cId="2980169366" sldId="392"/>
            <ac:spMk id="2" creationId="{C4D8853D-D92D-C80F-F0BA-D6CC8081BA92}"/>
          </ac:spMkLst>
        </pc:spChg>
        <pc:picChg chg="add mod">
          <ac:chgData name="Jared Beaulieu" userId="1a77348c-a028-41ab-ad4c-961fdd793b0b" providerId="ADAL" clId="{BCE9DDDE-9C44-45B1-BEA3-3156F82DBFB3}" dt="2023-08-15T02:50:46.767" v="1628" actId="14861"/>
          <ac:picMkLst>
            <pc:docMk/>
            <pc:sldMk cId="2980169366" sldId="392"/>
            <ac:picMk id="3" creationId="{0B434DBF-7935-411A-BBE1-0E804E631850}"/>
          </ac:picMkLst>
        </pc:picChg>
      </pc:sldChg>
      <pc:sldChg chg="addSp modSp mod">
        <pc:chgData name="Jared Beaulieu" userId="1a77348c-a028-41ab-ad4c-961fdd793b0b" providerId="ADAL" clId="{BCE9DDDE-9C44-45B1-BEA3-3156F82DBFB3}" dt="2023-08-15T02:49:54.616" v="1621" actId="14861"/>
        <pc:sldMkLst>
          <pc:docMk/>
          <pc:sldMk cId="3942107663" sldId="394"/>
        </pc:sldMkLst>
        <pc:spChg chg="add mod">
          <ac:chgData name="Jared Beaulieu" userId="1a77348c-a028-41ab-ad4c-961fdd793b0b" providerId="ADAL" clId="{BCE9DDDE-9C44-45B1-BEA3-3156F82DBFB3}" dt="2023-08-15T02:43:32.807" v="1373" actId="1036"/>
          <ac:spMkLst>
            <pc:docMk/>
            <pc:sldMk cId="3942107663" sldId="394"/>
            <ac:spMk id="2" creationId="{921060C0-24D5-F0CF-CFDE-6004ABAB2B03}"/>
          </ac:spMkLst>
        </pc:spChg>
        <pc:spChg chg="mod">
          <ac:chgData name="Jared Beaulieu" userId="1a77348c-a028-41ab-ad4c-961fdd793b0b" providerId="ADAL" clId="{BCE9DDDE-9C44-45B1-BEA3-3156F82DBFB3}" dt="2023-08-15T02:43:15.569" v="1366" actId="255"/>
          <ac:spMkLst>
            <pc:docMk/>
            <pc:sldMk cId="3942107663" sldId="394"/>
            <ac:spMk id="4" creationId="{2C644DC2-9ABC-7C39-9F75-0196093E4C82}"/>
          </ac:spMkLst>
        </pc:spChg>
        <pc:picChg chg="mod">
          <ac:chgData name="Jared Beaulieu" userId="1a77348c-a028-41ab-ad4c-961fdd793b0b" providerId="ADAL" clId="{BCE9DDDE-9C44-45B1-BEA3-3156F82DBFB3}" dt="2023-08-15T02:49:54.616" v="1621" actId="14861"/>
          <ac:picMkLst>
            <pc:docMk/>
            <pc:sldMk cId="3942107663" sldId="394"/>
            <ac:picMk id="7" creationId="{B99FD32F-B4FF-26FB-50EF-560118E90286}"/>
          </ac:picMkLst>
        </pc:picChg>
      </pc:sldChg>
      <pc:sldChg chg="modSp add mod">
        <pc:chgData name="Jared Beaulieu" userId="1a77348c-a028-41ab-ad4c-961fdd793b0b" providerId="ADAL" clId="{BCE9DDDE-9C44-45B1-BEA3-3156F82DBFB3}" dt="2023-08-14T19:34:59.876" v="528" actId="20577"/>
        <pc:sldMkLst>
          <pc:docMk/>
          <pc:sldMk cId="3319304092" sldId="398"/>
        </pc:sldMkLst>
        <pc:spChg chg="mod">
          <ac:chgData name="Jared Beaulieu" userId="1a77348c-a028-41ab-ad4c-961fdd793b0b" providerId="ADAL" clId="{BCE9DDDE-9C44-45B1-BEA3-3156F82DBFB3}" dt="2023-08-14T19:34:59.876" v="528" actId="20577"/>
          <ac:spMkLst>
            <pc:docMk/>
            <pc:sldMk cId="3319304092" sldId="398"/>
            <ac:spMk id="648" creationId="{00000000-0000-0000-0000-000000000000}"/>
          </ac:spMkLst>
        </pc:spChg>
      </pc:sldChg>
      <pc:sldChg chg="addSp modSp mod">
        <pc:chgData name="Jared Beaulieu" userId="1a77348c-a028-41ab-ad4c-961fdd793b0b" providerId="ADAL" clId="{BCE9DDDE-9C44-45B1-BEA3-3156F82DBFB3}" dt="2023-08-14T19:38:15.155" v="828" actId="20577"/>
        <pc:sldMkLst>
          <pc:docMk/>
          <pc:sldMk cId="550872448" sldId="399"/>
        </pc:sldMkLst>
        <pc:spChg chg="add mod">
          <ac:chgData name="Jared Beaulieu" userId="1a77348c-a028-41ab-ad4c-961fdd793b0b" providerId="ADAL" clId="{BCE9DDDE-9C44-45B1-BEA3-3156F82DBFB3}" dt="2023-08-14T19:38:15.155" v="828" actId="20577"/>
          <ac:spMkLst>
            <pc:docMk/>
            <pc:sldMk cId="550872448" sldId="399"/>
            <ac:spMk id="2" creationId="{1434A95A-870A-DE55-5147-23CE8A7F15A9}"/>
          </ac:spMkLst>
        </pc:spChg>
        <pc:spChg chg="mod">
          <ac:chgData name="Jared Beaulieu" userId="1a77348c-a028-41ab-ad4c-961fdd793b0b" providerId="ADAL" clId="{BCE9DDDE-9C44-45B1-BEA3-3156F82DBFB3}" dt="2023-08-14T19:36:13.888" v="626" actId="20577"/>
          <ac:spMkLst>
            <pc:docMk/>
            <pc:sldMk cId="550872448" sldId="399"/>
            <ac:spMk id="648" creationId="{00000000-0000-0000-0000-000000000000}"/>
          </ac:spMkLst>
        </pc:spChg>
      </pc:sldChg>
      <pc:sldChg chg="addSp modSp mod">
        <pc:chgData name="Jared Beaulieu" userId="1a77348c-a028-41ab-ad4c-961fdd793b0b" providerId="ADAL" clId="{BCE9DDDE-9C44-45B1-BEA3-3156F82DBFB3}" dt="2023-08-14T20:29:00.446" v="1339" actId="1076"/>
        <pc:sldMkLst>
          <pc:docMk/>
          <pc:sldMk cId="1234311115" sldId="400"/>
        </pc:sldMkLst>
        <pc:spChg chg="mod">
          <ac:chgData name="Jared Beaulieu" userId="1a77348c-a028-41ab-ad4c-961fdd793b0b" providerId="ADAL" clId="{BCE9DDDE-9C44-45B1-BEA3-3156F82DBFB3}" dt="2023-08-14T20:29:00.446" v="1339" actId="1076"/>
          <ac:spMkLst>
            <pc:docMk/>
            <pc:sldMk cId="1234311115" sldId="400"/>
            <ac:spMk id="2" creationId="{1434A95A-870A-DE55-5147-23CE8A7F15A9}"/>
          </ac:spMkLst>
        </pc:spChg>
        <pc:spChg chg="add mod">
          <ac:chgData name="Jared Beaulieu" userId="1a77348c-a028-41ab-ad4c-961fdd793b0b" providerId="ADAL" clId="{BCE9DDDE-9C44-45B1-BEA3-3156F82DBFB3}" dt="2023-08-14T20:28:57.913" v="1338" actId="1076"/>
          <ac:spMkLst>
            <pc:docMk/>
            <pc:sldMk cId="1234311115" sldId="400"/>
            <ac:spMk id="3" creationId="{3C976864-6D2A-B63B-9961-E03DA94FB383}"/>
          </ac:spMkLst>
        </pc:spChg>
        <pc:spChg chg="mod">
          <ac:chgData name="Jared Beaulieu" userId="1a77348c-a028-41ab-ad4c-961fdd793b0b" providerId="ADAL" clId="{BCE9DDDE-9C44-45B1-BEA3-3156F82DBFB3}" dt="2023-08-14T19:42:31.235" v="1052" actId="20577"/>
          <ac:spMkLst>
            <pc:docMk/>
            <pc:sldMk cId="1234311115" sldId="400"/>
            <ac:spMk id="648" creationId="{00000000-0000-0000-0000-000000000000}"/>
          </ac:spMkLst>
        </pc:spChg>
      </pc:sldChg>
      <pc:sldChg chg="modSp mod">
        <pc:chgData name="Jared Beaulieu" userId="1a77348c-a028-41ab-ad4c-961fdd793b0b" providerId="ADAL" clId="{BCE9DDDE-9C44-45B1-BEA3-3156F82DBFB3}" dt="2023-08-15T02:59:25.409" v="2077" actId="20577"/>
        <pc:sldMkLst>
          <pc:docMk/>
          <pc:sldMk cId="3899014340" sldId="403"/>
        </pc:sldMkLst>
        <pc:spChg chg="mod">
          <ac:chgData name="Jared Beaulieu" userId="1a77348c-a028-41ab-ad4c-961fdd793b0b" providerId="ADAL" clId="{BCE9DDDE-9C44-45B1-BEA3-3156F82DBFB3}" dt="2023-08-15T02:53:17.924" v="1629" actId="1076"/>
          <ac:spMkLst>
            <pc:docMk/>
            <pc:sldMk cId="3899014340" sldId="403"/>
            <ac:spMk id="5" creationId="{F8143413-C9A3-446A-06A6-62E79131D829}"/>
          </ac:spMkLst>
        </pc:spChg>
        <pc:spChg chg="mod">
          <ac:chgData name="Jared Beaulieu" userId="1a77348c-a028-41ab-ad4c-961fdd793b0b" providerId="ADAL" clId="{BCE9DDDE-9C44-45B1-BEA3-3156F82DBFB3}" dt="2023-08-15T02:59:13.875" v="2068" actId="1076"/>
          <ac:spMkLst>
            <pc:docMk/>
            <pc:sldMk cId="3899014340" sldId="403"/>
            <ac:spMk id="9" creationId="{ABB618BD-FCD6-2C86-79AD-229F95760FF3}"/>
          </ac:spMkLst>
        </pc:spChg>
        <pc:spChg chg="mod">
          <ac:chgData name="Jared Beaulieu" userId="1a77348c-a028-41ab-ad4c-961fdd793b0b" providerId="ADAL" clId="{BCE9DDDE-9C44-45B1-BEA3-3156F82DBFB3}" dt="2023-08-15T02:59:25.409" v="2077" actId="20577"/>
          <ac:spMkLst>
            <pc:docMk/>
            <pc:sldMk cId="3899014340" sldId="403"/>
            <ac:spMk id="12" creationId="{2CEEE0F0-71CC-4E8B-4985-0E2FE89E0155}"/>
          </ac:spMkLst>
        </pc:spChg>
      </pc:sldChg>
    </pc:docChg>
  </pc:docChgLst>
  <pc:docChgLst>
    <pc:chgData name="Neel Arvind Desai" userId="S::desai.neela@northeastern.edu::86d85cd6-6acc-4c09-9280-3999ee5a4859" providerId="AD" clId="Web-{94BDEBB1-C974-45E2-81F9-1026CF07CFDF}"/>
    <pc:docChg chg="addSld delSld modSld sldOrd">
      <pc:chgData name="Neel Arvind Desai" userId="S::desai.neela@northeastern.edu::86d85cd6-6acc-4c09-9280-3999ee5a4859" providerId="AD" clId="Web-{94BDEBB1-C974-45E2-81F9-1026CF07CFDF}" dt="2023-08-01T20:35:06.226" v="26" actId="20577"/>
      <pc:docMkLst>
        <pc:docMk/>
      </pc:docMkLst>
      <pc:sldChg chg="del">
        <pc:chgData name="Neel Arvind Desai" userId="S::desai.neela@northeastern.edu::86d85cd6-6acc-4c09-9280-3999ee5a4859" providerId="AD" clId="Web-{94BDEBB1-C974-45E2-81F9-1026CF07CFDF}" dt="2023-08-01T20:34:03.612" v="8"/>
        <pc:sldMkLst>
          <pc:docMk/>
          <pc:sldMk cId="3486185085" sldId="357"/>
        </pc:sldMkLst>
      </pc:sldChg>
      <pc:sldChg chg="addSp delSp modSp">
        <pc:chgData name="Neel Arvind Desai" userId="S::desai.neela@northeastern.edu::86d85cd6-6acc-4c09-9280-3999ee5a4859" providerId="AD" clId="Web-{94BDEBB1-C974-45E2-81F9-1026CF07CFDF}" dt="2023-08-01T20:33:25.640" v="2"/>
        <pc:sldMkLst>
          <pc:docMk/>
          <pc:sldMk cId="85069534" sldId="370"/>
        </pc:sldMkLst>
        <pc:spChg chg="mod">
          <ac:chgData name="Neel Arvind Desai" userId="S::desai.neela@northeastern.edu::86d85cd6-6acc-4c09-9280-3999ee5a4859" providerId="AD" clId="Web-{94BDEBB1-C974-45E2-81F9-1026CF07CFDF}" dt="2023-08-01T20:33:25.640" v="2"/>
          <ac:spMkLst>
            <pc:docMk/>
            <pc:sldMk cId="85069534" sldId="370"/>
            <ac:spMk id="2" creationId="{D6ADB373-FD39-CF32-F6ED-1CAE12483AC0}"/>
          </ac:spMkLst>
        </pc:spChg>
        <pc:spChg chg="del">
          <ac:chgData name="Neel Arvind Desai" userId="S::desai.neela@northeastern.edu::86d85cd6-6acc-4c09-9280-3999ee5a4859" providerId="AD" clId="Web-{94BDEBB1-C974-45E2-81F9-1026CF07CFDF}" dt="2023-08-01T20:33:04.139" v="0"/>
          <ac:spMkLst>
            <pc:docMk/>
            <pc:sldMk cId="85069534" sldId="370"/>
            <ac:spMk id="14" creationId="{A4AC5506-6312-4701-8D3C-40187889A947}"/>
          </ac:spMkLst>
        </pc:spChg>
        <pc:spChg chg="add del">
          <ac:chgData name="Neel Arvind Desai" userId="S::desai.neela@northeastern.edu::86d85cd6-6acc-4c09-9280-3999ee5a4859" providerId="AD" clId="Web-{94BDEBB1-C974-45E2-81F9-1026CF07CFDF}" dt="2023-08-01T20:33:16.265" v="1"/>
          <ac:spMkLst>
            <pc:docMk/>
            <pc:sldMk cId="85069534" sldId="370"/>
            <ac:spMk id="18" creationId="{EFF40596-C244-A8E8-46F4-6EA7CEAA1974}"/>
          </ac:spMkLst>
        </pc:spChg>
        <pc:spChg chg="add del">
          <ac:chgData name="Neel Arvind Desai" userId="S::desai.neela@northeastern.edu::86d85cd6-6acc-4c09-9280-3999ee5a4859" providerId="AD" clId="Web-{94BDEBB1-C974-45E2-81F9-1026CF07CFDF}" dt="2023-08-01T20:33:25.640" v="2"/>
          <ac:spMkLst>
            <pc:docMk/>
            <pc:sldMk cId="85069534" sldId="370"/>
            <ac:spMk id="21" creationId="{2550BE34-C2B8-49B8-8519-67A8CAD51AE9}"/>
          </ac:spMkLst>
        </pc:spChg>
        <pc:spChg chg="add del">
          <ac:chgData name="Neel Arvind Desai" userId="S::desai.neela@northeastern.edu::86d85cd6-6acc-4c09-9280-3999ee5a4859" providerId="AD" clId="Web-{94BDEBB1-C974-45E2-81F9-1026CF07CFDF}" dt="2023-08-01T20:33:25.640" v="2"/>
          <ac:spMkLst>
            <pc:docMk/>
            <pc:sldMk cId="85069534" sldId="370"/>
            <ac:spMk id="23" creationId="{A7457DD9-5A45-400A-AB4B-4B4EDECA25F1}"/>
          </ac:spMkLst>
        </pc:spChg>
        <pc:spChg chg="add del">
          <ac:chgData name="Neel Arvind Desai" userId="S::desai.neela@northeastern.edu::86d85cd6-6acc-4c09-9280-3999ee5a4859" providerId="AD" clId="Web-{94BDEBB1-C974-45E2-81F9-1026CF07CFDF}" dt="2023-08-01T20:33:25.640" v="2"/>
          <ac:spMkLst>
            <pc:docMk/>
            <pc:sldMk cId="85069534" sldId="370"/>
            <ac:spMk id="25" creationId="{441CF7D6-A660-431A-B0BB-140A0D5556B6}"/>
          </ac:spMkLst>
        </pc:spChg>
        <pc:spChg chg="add del">
          <ac:chgData name="Neel Arvind Desai" userId="S::desai.neela@northeastern.edu::86d85cd6-6acc-4c09-9280-3999ee5a4859" providerId="AD" clId="Web-{94BDEBB1-C974-45E2-81F9-1026CF07CFDF}" dt="2023-08-01T20:33:25.640" v="2"/>
          <ac:spMkLst>
            <pc:docMk/>
            <pc:sldMk cId="85069534" sldId="370"/>
            <ac:spMk id="27" creationId="{0570A85B-3810-4F95-97B0-CBF4CCDB381C}"/>
          </ac:spMkLst>
        </pc:spChg>
        <pc:spChg chg="add">
          <ac:chgData name="Neel Arvind Desai" userId="S::desai.neela@northeastern.edu::86d85cd6-6acc-4c09-9280-3999ee5a4859" providerId="AD" clId="Web-{94BDEBB1-C974-45E2-81F9-1026CF07CFDF}" dt="2023-08-01T20:33:25.640" v="2"/>
          <ac:spMkLst>
            <pc:docMk/>
            <pc:sldMk cId="85069534" sldId="370"/>
            <ac:spMk id="32" creationId="{A8384FB5-9ADC-4DDC-881B-597D56F5B15D}"/>
          </ac:spMkLst>
        </pc:spChg>
        <pc:spChg chg="add">
          <ac:chgData name="Neel Arvind Desai" userId="S::desai.neela@northeastern.edu::86d85cd6-6acc-4c09-9280-3999ee5a4859" providerId="AD" clId="Web-{94BDEBB1-C974-45E2-81F9-1026CF07CFDF}" dt="2023-08-01T20:33:25.640" v="2"/>
          <ac:spMkLst>
            <pc:docMk/>
            <pc:sldMk cId="85069534" sldId="370"/>
            <ac:spMk id="34" creationId="{1199E1B1-A8C0-4FE8-A5A8-1CB41D69F857}"/>
          </ac:spMkLst>
        </pc:spChg>
        <pc:spChg chg="add">
          <ac:chgData name="Neel Arvind Desai" userId="S::desai.neela@northeastern.edu::86d85cd6-6acc-4c09-9280-3999ee5a4859" providerId="AD" clId="Web-{94BDEBB1-C974-45E2-81F9-1026CF07CFDF}" dt="2023-08-01T20:33:25.640" v="2"/>
          <ac:spMkLst>
            <pc:docMk/>
            <pc:sldMk cId="85069534" sldId="370"/>
            <ac:spMk id="36" creationId="{84A8DE83-DE75-4B41-9DB4-A7EC0B0DEC0B}"/>
          </ac:spMkLst>
        </pc:spChg>
        <pc:spChg chg="add">
          <ac:chgData name="Neel Arvind Desai" userId="S::desai.neela@northeastern.edu::86d85cd6-6acc-4c09-9280-3999ee5a4859" providerId="AD" clId="Web-{94BDEBB1-C974-45E2-81F9-1026CF07CFDF}" dt="2023-08-01T20:33:25.640" v="2"/>
          <ac:spMkLst>
            <pc:docMk/>
            <pc:sldMk cId="85069534" sldId="370"/>
            <ac:spMk id="38" creationId="{A7009A0A-BEF5-4EAC-AF15-E4F9F002E239}"/>
          </ac:spMkLst>
        </pc:spChg>
        <pc:picChg chg="mod">
          <ac:chgData name="Neel Arvind Desai" userId="S::desai.neela@northeastern.edu::86d85cd6-6acc-4c09-9280-3999ee5a4859" providerId="AD" clId="Web-{94BDEBB1-C974-45E2-81F9-1026CF07CFDF}" dt="2023-08-01T20:33:25.640" v="2"/>
          <ac:picMkLst>
            <pc:docMk/>
            <pc:sldMk cId="85069534" sldId="370"/>
            <ac:picMk id="5" creationId="{82975926-B48C-963B-6A0F-97B0B4772D8D}"/>
          </ac:picMkLst>
        </pc:picChg>
      </pc:sldChg>
      <pc:sldChg chg="addSp delSp modSp">
        <pc:chgData name="Neel Arvind Desai" userId="S::desai.neela@northeastern.edu::86d85cd6-6acc-4c09-9280-3999ee5a4859" providerId="AD" clId="Web-{94BDEBB1-C974-45E2-81F9-1026CF07CFDF}" dt="2023-08-01T20:33:53.549" v="7" actId="1076"/>
        <pc:sldMkLst>
          <pc:docMk/>
          <pc:sldMk cId="4281949394" sldId="372"/>
        </pc:sldMkLst>
        <pc:spChg chg="mod">
          <ac:chgData name="Neel Arvind Desai" userId="S::desai.neela@northeastern.edu::86d85cd6-6acc-4c09-9280-3999ee5a4859" providerId="AD" clId="Web-{94BDEBB1-C974-45E2-81F9-1026CF07CFDF}" dt="2023-08-01T20:33:38.516" v="3"/>
          <ac:spMkLst>
            <pc:docMk/>
            <pc:sldMk cId="4281949394" sldId="372"/>
            <ac:spMk id="2" creationId="{AF53C94A-6ECA-3ABC-2C91-307444691312}"/>
          </ac:spMkLst>
        </pc:spChg>
        <pc:spChg chg="del">
          <ac:chgData name="Neel Arvind Desai" userId="S::desai.neela@northeastern.edu::86d85cd6-6acc-4c09-9280-3999ee5a4859" providerId="AD" clId="Web-{94BDEBB1-C974-45E2-81F9-1026CF07CFDF}" dt="2023-08-01T20:33:38.516" v="3"/>
          <ac:spMkLst>
            <pc:docMk/>
            <pc:sldMk cId="4281949394" sldId="372"/>
            <ac:spMk id="20" creationId="{99ED5833-B85B-4103-8A3B-CAB0308E6C15}"/>
          </ac:spMkLst>
        </pc:spChg>
        <pc:spChg chg="add">
          <ac:chgData name="Neel Arvind Desai" userId="S::desai.neela@northeastern.edu::86d85cd6-6acc-4c09-9280-3999ee5a4859" providerId="AD" clId="Web-{94BDEBB1-C974-45E2-81F9-1026CF07CFDF}" dt="2023-08-01T20:33:38.516" v="3"/>
          <ac:spMkLst>
            <pc:docMk/>
            <pc:sldMk cId="4281949394" sldId="372"/>
            <ac:spMk id="25" creationId="{2151139A-886F-4B97-8815-729AD3831BBD}"/>
          </ac:spMkLst>
        </pc:spChg>
        <pc:spChg chg="add">
          <ac:chgData name="Neel Arvind Desai" userId="S::desai.neela@northeastern.edu::86d85cd6-6acc-4c09-9280-3999ee5a4859" providerId="AD" clId="Web-{94BDEBB1-C974-45E2-81F9-1026CF07CFDF}" dt="2023-08-01T20:33:38.516" v="3"/>
          <ac:spMkLst>
            <pc:docMk/>
            <pc:sldMk cId="4281949394" sldId="372"/>
            <ac:spMk id="27" creationId="{AB5E08C4-8CDD-4623-A5B8-E998C6DEE3B7}"/>
          </ac:spMkLst>
        </pc:spChg>
        <pc:spChg chg="add">
          <ac:chgData name="Neel Arvind Desai" userId="S::desai.neela@northeastern.edu::86d85cd6-6acc-4c09-9280-3999ee5a4859" providerId="AD" clId="Web-{94BDEBB1-C974-45E2-81F9-1026CF07CFDF}" dt="2023-08-01T20:33:38.516" v="3"/>
          <ac:spMkLst>
            <pc:docMk/>
            <pc:sldMk cId="4281949394" sldId="372"/>
            <ac:spMk id="29" creationId="{AFFC87AC-C919-4FE5-BAC3-39509E001152}"/>
          </ac:spMkLst>
        </pc:spChg>
        <pc:spChg chg="add">
          <ac:chgData name="Neel Arvind Desai" userId="S::desai.neela@northeastern.edu::86d85cd6-6acc-4c09-9280-3999ee5a4859" providerId="AD" clId="Web-{94BDEBB1-C974-45E2-81F9-1026CF07CFDF}" dt="2023-08-01T20:33:38.516" v="3"/>
          <ac:spMkLst>
            <pc:docMk/>
            <pc:sldMk cId="4281949394" sldId="372"/>
            <ac:spMk id="31" creationId="{7D0659F6-0853-468D-B1B2-44FDBE98B80F}"/>
          </ac:spMkLst>
        </pc:spChg>
        <pc:spChg chg="add">
          <ac:chgData name="Neel Arvind Desai" userId="S::desai.neela@northeastern.edu::86d85cd6-6acc-4c09-9280-3999ee5a4859" providerId="AD" clId="Web-{94BDEBB1-C974-45E2-81F9-1026CF07CFDF}" dt="2023-08-01T20:33:38.516" v="3"/>
          <ac:spMkLst>
            <pc:docMk/>
            <pc:sldMk cId="4281949394" sldId="372"/>
            <ac:spMk id="33" creationId="{15F33878-D502-4FFA-8ACE-F2AECDB2A23F}"/>
          </ac:spMkLst>
        </pc:spChg>
        <pc:spChg chg="add">
          <ac:chgData name="Neel Arvind Desai" userId="S::desai.neela@northeastern.edu::86d85cd6-6acc-4c09-9280-3999ee5a4859" providerId="AD" clId="Web-{94BDEBB1-C974-45E2-81F9-1026CF07CFDF}" dt="2023-08-01T20:33:38.516" v="3"/>
          <ac:spMkLst>
            <pc:docMk/>
            <pc:sldMk cId="4281949394" sldId="372"/>
            <ac:spMk id="35" creationId="{977ACDD7-882D-4B81-A213-84C82B96B01E}"/>
          </ac:spMkLst>
        </pc:spChg>
        <pc:picChg chg="mod">
          <ac:chgData name="Neel Arvind Desai" userId="S::desai.neela@northeastern.edu::86d85cd6-6acc-4c09-9280-3999ee5a4859" providerId="AD" clId="Web-{94BDEBB1-C974-45E2-81F9-1026CF07CFDF}" dt="2023-08-01T20:33:46.064" v="5" actId="1076"/>
          <ac:picMkLst>
            <pc:docMk/>
            <pc:sldMk cId="4281949394" sldId="372"/>
            <ac:picMk id="5" creationId="{DB1B94B7-2AD8-E7DD-740A-829B218B084F}"/>
          </ac:picMkLst>
        </pc:picChg>
        <pc:picChg chg="mod">
          <ac:chgData name="Neel Arvind Desai" userId="S::desai.neela@northeastern.edu::86d85cd6-6acc-4c09-9280-3999ee5a4859" providerId="AD" clId="Web-{94BDEBB1-C974-45E2-81F9-1026CF07CFDF}" dt="2023-08-01T20:33:53.549" v="7" actId="1076"/>
          <ac:picMkLst>
            <pc:docMk/>
            <pc:sldMk cId="4281949394" sldId="372"/>
            <ac:picMk id="6" creationId="{F396D4E3-1D0B-583F-D7DC-6DE6F34E6A22}"/>
          </ac:picMkLst>
        </pc:picChg>
      </pc:sldChg>
      <pc:sldChg chg="modSp add ord replId">
        <pc:chgData name="Neel Arvind Desai" userId="S::desai.neela@northeastern.edu::86d85cd6-6acc-4c09-9280-3999ee5a4859" providerId="AD" clId="Web-{94BDEBB1-C974-45E2-81F9-1026CF07CFDF}" dt="2023-08-01T20:35:06.226" v="26" actId="20577"/>
        <pc:sldMkLst>
          <pc:docMk/>
          <pc:sldMk cId="3834261610" sldId="378"/>
        </pc:sldMkLst>
        <pc:spChg chg="mod">
          <ac:chgData name="Neel Arvind Desai" userId="S::desai.neela@northeastern.edu::86d85cd6-6acc-4c09-9280-3999ee5a4859" providerId="AD" clId="Web-{94BDEBB1-C974-45E2-81F9-1026CF07CFDF}" dt="2023-08-01T20:34:39.224" v="13" actId="20577"/>
          <ac:spMkLst>
            <pc:docMk/>
            <pc:sldMk cId="3834261610" sldId="378"/>
            <ac:spMk id="9" creationId="{9EC64461-4BF0-CE89-8626-BCD90C7D65DF}"/>
          </ac:spMkLst>
        </pc:spChg>
        <pc:spChg chg="mod">
          <ac:chgData name="Neel Arvind Desai" userId="S::desai.neela@northeastern.edu::86d85cd6-6acc-4c09-9280-3999ee5a4859" providerId="AD" clId="Web-{94BDEBB1-C974-45E2-81F9-1026CF07CFDF}" dt="2023-08-01T20:35:06.226" v="26" actId="20577"/>
          <ac:spMkLst>
            <pc:docMk/>
            <pc:sldMk cId="3834261610" sldId="378"/>
            <ac:spMk id="11" creationId="{FF6673D5-C897-DD57-CA36-69FC9C49C77D}"/>
          </ac:spMkLst>
        </pc:spChg>
      </pc:sldChg>
    </pc:docChg>
  </pc:docChgLst>
  <pc:docChgLst>
    <pc:chgData name="Rawad Maiteh" userId="S::maiteh.r@northeastern.edu::5ece0a08-bdc2-4f34-a539-a7b0780053b0" providerId="AD" clId="Web-{28D45970-9CF1-4F15-98B2-783988D6D71E}"/>
    <pc:docChg chg="delSld modSld sldOrd">
      <pc:chgData name="Rawad Maiteh" userId="S::maiteh.r@northeastern.edu::5ece0a08-bdc2-4f34-a539-a7b0780053b0" providerId="AD" clId="Web-{28D45970-9CF1-4F15-98B2-783988D6D71E}" dt="2023-08-14T19:23:00.166" v="31" actId="20577"/>
      <pc:docMkLst>
        <pc:docMk/>
      </pc:docMkLst>
      <pc:sldChg chg="ord">
        <pc:chgData name="Rawad Maiteh" userId="S::maiteh.r@northeastern.edu::5ece0a08-bdc2-4f34-a539-a7b0780053b0" providerId="AD" clId="Web-{28D45970-9CF1-4F15-98B2-783988D6D71E}" dt="2023-08-14T19:21:20.210" v="9"/>
        <pc:sldMkLst>
          <pc:docMk/>
          <pc:sldMk cId="4012722563" sldId="374"/>
        </pc:sldMkLst>
      </pc:sldChg>
      <pc:sldChg chg="ord">
        <pc:chgData name="Rawad Maiteh" userId="S::maiteh.r@northeastern.edu::5ece0a08-bdc2-4f34-a539-a7b0780053b0" providerId="AD" clId="Web-{28D45970-9CF1-4F15-98B2-783988D6D71E}" dt="2023-08-14T19:21:43.710" v="12"/>
        <pc:sldMkLst>
          <pc:docMk/>
          <pc:sldMk cId="3007862659" sldId="376"/>
        </pc:sldMkLst>
      </pc:sldChg>
      <pc:sldChg chg="modSp ord">
        <pc:chgData name="Rawad Maiteh" userId="S::maiteh.r@northeastern.edu::5ece0a08-bdc2-4f34-a539-a7b0780053b0" providerId="AD" clId="Web-{28D45970-9CF1-4F15-98B2-783988D6D71E}" dt="2023-08-14T19:20:37.552" v="5" actId="20577"/>
        <pc:sldMkLst>
          <pc:docMk/>
          <pc:sldMk cId="3996588213" sldId="380"/>
        </pc:sldMkLst>
        <pc:spChg chg="mod">
          <ac:chgData name="Rawad Maiteh" userId="S::maiteh.r@northeastern.edu::5ece0a08-bdc2-4f34-a539-a7b0780053b0" providerId="AD" clId="Web-{28D45970-9CF1-4F15-98B2-783988D6D71E}" dt="2023-08-14T19:20:37.552" v="5" actId="20577"/>
          <ac:spMkLst>
            <pc:docMk/>
            <pc:sldMk cId="3996588213" sldId="380"/>
            <ac:spMk id="944" creationId="{00000000-0000-0000-0000-000000000000}"/>
          </ac:spMkLst>
        </pc:spChg>
      </pc:sldChg>
      <pc:sldChg chg="ord">
        <pc:chgData name="Rawad Maiteh" userId="S::maiteh.r@northeastern.edu::5ece0a08-bdc2-4f34-a539-a7b0780053b0" providerId="AD" clId="Web-{28D45970-9CF1-4F15-98B2-783988D6D71E}" dt="2023-08-14T19:21:26.163" v="10"/>
        <pc:sldMkLst>
          <pc:docMk/>
          <pc:sldMk cId="144847540" sldId="383"/>
        </pc:sldMkLst>
      </pc:sldChg>
      <pc:sldChg chg="del">
        <pc:chgData name="Rawad Maiteh" userId="S::maiteh.r@northeastern.edu::5ece0a08-bdc2-4f34-a539-a7b0780053b0" providerId="AD" clId="Web-{28D45970-9CF1-4F15-98B2-783988D6D71E}" dt="2023-08-14T19:21:00.006" v="7"/>
        <pc:sldMkLst>
          <pc:docMk/>
          <pc:sldMk cId="2952467927" sldId="384"/>
        </pc:sldMkLst>
      </pc:sldChg>
      <pc:sldChg chg="del">
        <pc:chgData name="Rawad Maiteh" userId="S::maiteh.r@northeastern.edu::5ece0a08-bdc2-4f34-a539-a7b0780053b0" providerId="AD" clId="Web-{28D45970-9CF1-4F15-98B2-783988D6D71E}" dt="2023-08-14T19:20:56.490" v="6"/>
        <pc:sldMkLst>
          <pc:docMk/>
          <pc:sldMk cId="3636637657" sldId="386"/>
        </pc:sldMkLst>
      </pc:sldChg>
      <pc:sldChg chg="modSp">
        <pc:chgData name="Rawad Maiteh" userId="S::maiteh.r@northeastern.edu::5ece0a08-bdc2-4f34-a539-a7b0780053b0" providerId="AD" clId="Web-{28D45970-9CF1-4F15-98B2-783988D6D71E}" dt="2023-08-14T19:23:00.166" v="31" actId="20577"/>
        <pc:sldMkLst>
          <pc:docMk/>
          <pc:sldMk cId="3942107663" sldId="394"/>
        </pc:sldMkLst>
        <pc:spChg chg="mod">
          <ac:chgData name="Rawad Maiteh" userId="S::maiteh.r@northeastern.edu::5ece0a08-bdc2-4f34-a539-a7b0780053b0" providerId="AD" clId="Web-{28D45970-9CF1-4F15-98B2-783988D6D71E}" dt="2023-08-14T19:23:00.166" v="31" actId="20577"/>
          <ac:spMkLst>
            <pc:docMk/>
            <pc:sldMk cId="3942107663" sldId="394"/>
            <ac:spMk id="2" creationId="{921060C0-24D5-F0CF-CFDE-6004ABAB2B03}"/>
          </ac:spMkLst>
        </pc:spChg>
        <pc:spChg chg="mod">
          <ac:chgData name="Rawad Maiteh" userId="S::maiteh.r@northeastern.edu::5ece0a08-bdc2-4f34-a539-a7b0780053b0" providerId="AD" clId="Web-{28D45970-9CF1-4F15-98B2-783988D6D71E}" dt="2023-08-14T19:22:15.868" v="14" actId="1076"/>
          <ac:spMkLst>
            <pc:docMk/>
            <pc:sldMk cId="3942107663" sldId="394"/>
            <ac:spMk id="4" creationId="{2C644DC2-9ABC-7C39-9F75-0196093E4C82}"/>
          </ac:spMkLst>
        </pc:spChg>
      </pc:sldChg>
      <pc:sldChg chg="del">
        <pc:chgData name="Rawad Maiteh" userId="S::maiteh.r@northeastern.edu::5ece0a08-bdc2-4f34-a539-a7b0780053b0" providerId="AD" clId="Web-{28D45970-9CF1-4F15-98B2-783988D6D71E}" dt="2023-08-14T19:21:04.678" v="8"/>
        <pc:sldMkLst>
          <pc:docMk/>
          <pc:sldMk cId="2623468325" sldId="395"/>
        </pc:sldMkLst>
      </pc:sldChg>
      <pc:sldChg chg="ord">
        <pc:chgData name="Rawad Maiteh" userId="S::maiteh.r@northeastern.edu::5ece0a08-bdc2-4f34-a539-a7b0780053b0" providerId="AD" clId="Web-{28D45970-9CF1-4F15-98B2-783988D6D71E}" dt="2023-08-14T19:21:49.257" v="13"/>
        <pc:sldMkLst>
          <pc:docMk/>
          <pc:sldMk cId="1311294427" sldId="396"/>
        </pc:sldMkLst>
      </pc:sldChg>
      <pc:sldChg chg="ord">
        <pc:chgData name="Rawad Maiteh" userId="S::maiteh.r@northeastern.edu::5ece0a08-bdc2-4f34-a539-a7b0780053b0" providerId="AD" clId="Web-{28D45970-9CF1-4F15-98B2-783988D6D71E}" dt="2023-08-14T19:21:34.882" v="11"/>
        <pc:sldMkLst>
          <pc:docMk/>
          <pc:sldMk cId="1886695653" sldId="397"/>
        </pc:sldMkLst>
      </pc:sldChg>
    </pc:docChg>
  </pc:docChgLst>
  <pc:docChgLst>
    <pc:chgData name="Jared Beaulieu" userId="1a77348c-a028-41ab-ad4c-961fdd793b0b" providerId="ADAL" clId="{512E481B-D6CC-4ACD-950F-51E746D165CA}"/>
    <pc:docChg chg="undo redo custSel addSld delSld modSld sldOrd delMainMaster">
      <pc:chgData name="Jared Beaulieu" userId="1a77348c-a028-41ab-ad4c-961fdd793b0b" providerId="ADAL" clId="{512E481B-D6CC-4ACD-950F-51E746D165CA}" dt="2023-08-03T00:44:40.482" v="3629" actId="1037"/>
      <pc:docMkLst>
        <pc:docMk/>
      </pc:docMkLst>
      <pc:sldChg chg="modSp del mod">
        <pc:chgData name="Jared Beaulieu" userId="1a77348c-a028-41ab-ad4c-961fdd793b0b" providerId="ADAL" clId="{512E481B-D6CC-4ACD-950F-51E746D165CA}" dt="2023-08-01T20:01:12.453" v="580" actId="47"/>
        <pc:sldMkLst>
          <pc:docMk/>
          <pc:sldMk cId="14652906" sldId="259"/>
        </pc:sldMkLst>
        <pc:spChg chg="mod">
          <ac:chgData name="Jared Beaulieu" userId="1a77348c-a028-41ab-ad4c-961fdd793b0b" providerId="ADAL" clId="{512E481B-D6CC-4ACD-950F-51E746D165CA}" dt="2023-08-01T13:36:05.526" v="44" actId="21"/>
          <ac:spMkLst>
            <pc:docMk/>
            <pc:sldMk cId="14652906" sldId="259"/>
            <ac:spMk id="3" creationId="{AAF0DCBE-1509-2B54-4AD3-4DC769E1E464}"/>
          </ac:spMkLst>
        </pc:spChg>
      </pc:sldChg>
      <pc:sldChg chg="add setBg">
        <pc:chgData name="Jared Beaulieu" userId="1a77348c-a028-41ab-ad4c-961fdd793b0b" providerId="ADAL" clId="{512E481B-D6CC-4ACD-950F-51E746D165CA}" dt="2023-08-01T19:46:15.529" v="566"/>
        <pc:sldMkLst>
          <pc:docMk/>
          <pc:sldMk cId="3228781782" sldId="260"/>
        </pc:sldMkLst>
        <pc:spChg chg="add del mod">
          <ac:chgData name="Jared Beaulieu" userId="1a77348c-a028-41ab-ad4c-961fdd793b0b" providerId="ADAL" clId="{512E481B-D6CC-4ACD-950F-51E746D165CA}" dt="2023-08-01T19:43:11.514" v="552" actId="478"/>
          <ac:spMkLst>
            <pc:docMk/>
            <pc:sldMk cId="3228781782" sldId="260"/>
            <ac:spMk id="2" creationId="{11F33E2E-FD10-2A93-29CB-7FEF2254BEBB}"/>
          </ac:spMkLst>
        </pc:spChg>
        <pc:spChg chg="add mod">
          <ac:chgData name="Jared Beaulieu" userId="1a77348c-a028-41ab-ad4c-961fdd793b0b" providerId="ADAL" clId="{512E481B-D6CC-4ACD-950F-51E746D165CA}" dt="2023-08-01T19:43:27.893" v="557" actId="14100"/>
          <ac:spMkLst>
            <pc:docMk/>
            <pc:sldMk cId="3228781782" sldId="260"/>
            <ac:spMk id="3" creationId="{41C4F448-7F7E-6502-F4C6-BB3069FB4E05}"/>
          </ac:spMkLst>
        </pc:spChg>
        <pc:spChg chg="add del mod">
          <ac:chgData name="Jared Beaulieu" userId="1a77348c-a028-41ab-ad4c-961fdd793b0b" providerId="ADAL" clId="{512E481B-D6CC-4ACD-950F-51E746D165CA}" dt="2023-08-01T19:43:19.006" v="555" actId="478"/>
          <ac:spMkLst>
            <pc:docMk/>
            <pc:sldMk cId="3228781782" sldId="260"/>
            <ac:spMk id="5" creationId="{CDBDB076-C1B3-181E-5D50-7472547248D4}"/>
          </ac:spMkLst>
        </pc:spChg>
        <pc:spChg chg="mod">
          <ac:chgData name="Jared Beaulieu" userId="1a77348c-a028-41ab-ad4c-961fdd793b0b" providerId="ADAL" clId="{512E481B-D6CC-4ACD-950F-51E746D165CA}" dt="2023-08-01T19:43:23.157" v="556" actId="1076"/>
          <ac:spMkLst>
            <pc:docMk/>
            <pc:sldMk cId="3228781782" sldId="260"/>
            <ac:spMk id="348" creationId="{00000000-0000-0000-0000-000000000000}"/>
          </ac:spMkLst>
        </pc:spChg>
        <pc:spChg chg="del mod">
          <ac:chgData name="Jared Beaulieu" userId="1a77348c-a028-41ab-ad4c-961fdd793b0b" providerId="ADAL" clId="{512E481B-D6CC-4ACD-950F-51E746D165CA}" dt="2023-08-01T19:43:16.844" v="554" actId="478"/>
          <ac:spMkLst>
            <pc:docMk/>
            <pc:sldMk cId="3228781782" sldId="260"/>
            <ac:spMk id="349" creationId="{00000000-0000-0000-0000-000000000000}"/>
          </ac:spMkLst>
        </pc:spChg>
      </pc:sldChg>
      <pc:sldChg chg="del">
        <pc:chgData name="Jared Beaulieu" userId="1a77348c-a028-41ab-ad4c-961fdd793b0b" providerId="ADAL" clId="{512E481B-D6CC-4ACD-950F-51E746D165CA}" dt="2023-08-01T19:42:13.117" v="492" actId="47"/>
        <pc:sldMkLst>
          <pc:docMk/>
          <pc:sldMk cId="0" sldId="261"/>
        </pc:sldMkLst>
      </pc:sldChg>
      <pc:sldChg chg="addSp delSp modSp del mod">
        <pc:chgData name="Jared Beaulieu" userId="1a77348c-a028-41ab-ad4c-961fdd793b0b" providerId="ADAL" clId="{512E481B-D6CC-4ACD-950F-51E746D165CA}" dt="2023-08-01T19:45:14.617" v="565" actId="47"/>
        <pc:sldMkLst>
          <pc:docMk/>
          <pc:sldMk cId="0" sldId="262"/>
        </pc:sldMkLst>
        <pc:spChg chg="add del mod">
          <ac:chgData name="Jared Beaulieu" userId="1a77348c-a028-41ab-ad4c-961fdd793b0b" providerId="ADAL" clId="{512E481B-D6CC-4ACD-950F-51E746D165CA}" dt="2023-08-01T19:41:22.489" v="433" actId="478"/>
          <ac:spMkLst>
            <pc:docMk/>
            <pc:sldMk cId="0" sldId="262"/>
            <ac:spMk id="5" creationId="{C0F02D17-378F-B99F-D291-B82B28383184}"/>
          </ac:spMkLst>
        </pc:spChg>
        <pc:spChg chg="del">
          <ac:chgData name="Jared Beaulieu" userId="1a77348c-a028-41ab-ad4c-961fdd793b0b" providerId="ADAL" clId="{512E481B-D6CC-4ACD-950F-51E746D165CA}" dt="2023-08-01T19:41:34.117" v="436" actId="478"/>
          <ac:spMkLst>
            <pc:docMk/>
            <pc:sldMk cId="0" sldId="262"/>
            <ac:spMk id="7" creationId="{EF9F1DA6-1098-B3FB-4860-C81171A597B4}"/>
          </ac:spMkLst>
        </pc:spChg>
        <pc:spChg chg="add del mod">
          <ac:chgData name="Jared Beaulieu" userId="1a77348c-a028-41ab-ad4c-961fdd793b0b" providerId="ADAL" clId="{512E481B-D6CC-4ACD-950F-51E746D165CA}" dt="2023-08-01T19:41:32.432" v="435" actId="478"/>
          <ac:spMkLst>
            <pc:docMk/>
            <pc:sldMk cId="0" sldId="262"/>
            <ac:spMk id="9" creationId="{50F25120-D9A7-7646-A52C-4B5BD9085AB4}"/>
          </ac:spMkLst>
        </pc:spChg>
        <pc:spChg chg="add del mod">
          <ac:chgData name="Jared Beaulieu" userId="1a77348c-a028-41ab-ad4c-961fdd793b0b" providerId="ADAL" clId="{512E481B-D6CC-4ACD-950F-51E746D165CA}" dt="2023-08-01T19:41:37.551" v="438" actId="478"/>
          <ac:spMkLst>
            <pc:docMk/>
            <pc:sldMk cId="0" sldId="262"/>
            <ac:spMk id="11" creationId="{9CB1D354-9F43-B002-4077-E924179D0B5A}"/>
          </ac:spMkLst>
        </pc:spChg>
        <pc:spChg chg="add mod">
          <ac:chgData name="Jared Beaulieu" userId="1a77348c-a028-41ab-ad4c-961fdd793b0b" providerId="ADAL" clId="{512E481B-D6CC-4ACD-950F-51E746D165CA}" dt="2023-08-01T19:41:44.428" v="451" actId="20577"/>
          <ac:spMkLst>
            <pc:docMk/>
            <pc:sldMk cId="0" sldId="262"/>
            <ac:spMk id="13" creationId="{38DDB1E7-27EF-99B7-7952-5565210CCAD6}"/>
          </ac:spMkLst>
        </pc:spChg>
        <pc:spChg chg="mod">
          <ac:chgData name="Jared Beaulieu" userId="1a77348c-a028-41ab-ad4c-961fdd793b0b" providerId="ADAL" clId="{512E481B-D6CC-4ACD-950F-51E746D165CA}" dt="2023-08-01T19:43:40.075" v="559" actId="1076"/>
          <ac:spMkLst>
            <pc:docMk/>
            <pc:sldMk cId="0" sldId="262"/>
            <ac:spMk id="426" creationId="{00000000-0000-0000-0000-000000000000}"/>
          </ac:spMkLst>
        </pc:spChg>
        <pc:spChg chg="del">
          <ac:chgData name="Jared Beaulieu" userId="1a77348c-a028-41ab-ad4c-961fdd793b0b" providerId="ADAL" clId="{512E481B-D6CC-4ACD-950F-51E746D165CA}" dt="2023-08-01T19:41:39.612" v="439" actId="478"/>
          <ac:spMkLst>
            <pc:docMk/>
            <pc:sldMk cId="0" sldId="262"/>
            <ac:spMk id="428" creationId="{00000000-0000-0000-0000-000000000000}"/>
          </ac:spMkLst>
        </pc:spChg>
        <pc:spChg chg="del">
          <ac:chgData name="Jared Beaulieu" userId="1a77348c-a028-41ab-ad4c-961fdd793b0b" providerId="ADAL" clId="{512E481B-D6CC-4ACD-950F-51E746D165CA}" dt="2023-08-01T19:41:20.290" v="432" actId="478"/>
          <ac:spMkLst>
            <pc:docMk/>
            <pc:sldMk cId="0" sldId="262"/>
            <ac:spMk id="429" creationId="{00000000-0000-0000-0000-000000000000}"/>
          </ac:spMkLst>
        </pc:spChg>
        <pc:spChg chg="mod">
          <ac:chgData name="Jared Beaulieu" userId="1a77348c-a028-41ab-ad4c-961fdd793b0b" providerId="ADAL" clId="{512E481B-D6CC-4ACD-950F-51E746D165CA}" dt="2023-08-01T19:41:56.157" v="477" actId="20577"/>
          <ac:spMkLst>
            <pc:docMk/>
            <pc:sldMk cId="0" sldId="262"/>
            <ac:spMk id="431" creationId="{00000000-0000-0000-0000-000000000000}"/>
          </ac:spMkLst>
        </pc:spChg>
        <pc:spChg chg="mod">
          <ac:chgData name="Jared Beaulieu" userId="1a77348c-a028-41ab-ad4c-961fdd793b0b" providerId="ADAL" clId="{512E481B-D6CC-4ACD-950F-51E746D165CA}" dt="2023-08-01T19:41:49.566" v="464" actId="20577"/>
          <ac:spMkLst>
            <pc:docMk/>
            <pc:sldMk cId="0" sldId="262"/>
            <ac:spMk id="434" creationId="{00000000-0000-0000-0000-000000000000}"/>
          </ac:spMkLst>
        </pc:spChg>
        <pc:spChg chg="del">
          <ac:chgData name="Jared Beaulieu" userId="1a77348c-a028-41ab-ad4c-961fdd793b0b" providerId="ADAL" clId="{512E481B-D6CC-4ACD-950F-51E746D165CA}" dt="2023-08-01T19:41:36.163" v="437" actId="478"/>
          <ac:spMkLst>
            <pc:docMk/>
            <pc:sldMk cId="0" sldId="262"/>
            <ac:spMk id="435" creationId="{00000000-0000-0000-0000-000000000000}"/>
          </ac:spMkLst>
        </pc:spChg>
        <pc:spChg chg="mod">
          <ac:chgData name="Jared Beaulieu" userId="1a77348c-a028-41ab-ad4c-961fdd793b0b" providerId="ADAL" clId="{512E481B-D6CC-4ACD-950F-51E746D165CA}" dt="2023-08-01T19:42:03.721" v="491" actId="20577"/>
          <ac:spMkLst>
            <pc:docMk/>
            <pc:sldMk cId="0" sldId="262"/>
            <ac:spMk id="437" creationId="{00000000-0000-0000-0000-000000000000}"/>
          </ac:spMkLst>
        </pc:spChg>
        <pc:spChg chg="del">
          <ac:chgData name="Jared Beaulieu" userId="1a77348c-a028-41ab-ad4c-961fdd793b0b" providerId="ADAL" clId="{512E481B-D6CC-4ACD-950F-51E746D165CA}" dt="2023-08-01T19:41:28.782" v="434" actId="478"/>
          <ac:spMkLst>
            <pc:docMk/>
            <pc:sldMk cId="0" sldId="262"/>
            <ac:spMk id="438" creationId="{00000000-0000-0000-0000-000000000000}"/>
          </ac:spMkLst>
        </pc:spChg>
        <pc:picChg chg="add del">
          <ac:chgData name="Jared Beaulieu" userId="1a77348c-a028-41ab-ad4c-961fdd793b0b" providerId="ADAL" clId="{512E481B-D6CC-4ACD-950F-51E746D165CA}" dt="2023-08-01T19:41:08.374" v="431" actId="478"/>
          <ac:picMkLst>
            <pc:docMk/>
            <pc:sldMk cId="0" sldId="262"/>
            <ac:picMk id="3" creationId="{43482C2F-4B21-D574-BCB3-82D0A61D8FDA}"/>
          </ac:picMkLst>
        </pc:picChg>
      </pc:sldChg>
      <pc:sldChg chg="modSp mod">
        <pc:chgData name="Jared Beaulieu" userId="1a77348c-a028-41ab-ad4c-961fdd793b0b" providerId="ADAL" clId="{512E481B-D6CC-4ACD-950F-51E746D165CA}" dt="2023-08-03T00:24:27.254" v="3064" actId="255"/>
        <pc:sldMkLst>
          <pc:docMk/>
          <pc:sldMk cId="0" sldId="263"/>
        </pc:sldMkLst>
        <pc:spChg chg="mod">
          <ac:chgData name="Jared Beaulieu" userId="1a77348c-a028-41ab-ad4c-961fdd793b0b" providerId="ADAL" clId="{512E481B-D6CC-4ACD-950F-51E746D165CA}" dt="2023-08-03T00:24:27.254" v="3064" actId="255"/>
          <ac:spMkLst>
            <pc:docMk/>
            <pc:sldMk cId="0" sldId="263"/>
            <ac:spMk id="451" creationId="{00000000-0000-0000-0000-000000000000}"/>
          </ac:spMkLst>
        </pc:spChg>
        <pc:picChg chg="mod">
          <ac:chgData name="Jared Beaulieu" userId="1a77348c-a028-41ab-ad4c-961fdd793b0b" providerId="ADAL" clId="{512E481B-D6CC-4ACD-950F-51E746D165CA}" dt="2023-08-02T21:42:07.045" v="2765" actId="14861"/>
          <ac:picMkLst>
            <pc:docMk/>
            <pc:sldMk cId="0" sldId="263"/>
            <ac:picMk id="39" creationId="{7A3C5C0F-0DB1-399E-C0A3-2D81D58C1341}"/>
          </ac:picMkLst>
        </pc:picChg>
        <pc:picChg chg="mod">
          <ac:chgData name="Jared Beaulieu" userId="1a77348c-a028-41ab-ad4c-961fdd793b0b" providerId="ADAL" clId="{512E481B-D6CC-4ACD-950F-51E746D165CA}" dt="2023-08-02T21:42:07.045" v="2765" actId="14861"/>
          <ac:picMkLst>
            <pc:docMk/>
            <pc:sldMk cId="0" sldId="263"/>
            <ac:picMk id="41" creationId="{E63A4D02-A8F8-3A3F-C7B8-5D16CB38C87F}"/>
          </ac:picMkLst>
        </pc:picChg>
        <pc:picChg chg="mod">
          <ac:chgData name="Jared Beaulieu" userId="1a77348c-a028-41ab-ad4c-961fdd793b0b" providerId="ADAL" clId="{512E481B-D6CC-4ACD-950F-51E746D165CA}" dt="2023-08-02T21:42:07.045" v="2765" actId="14861"/>
          <ac:picMkLst>
            <pc:docMk/>
            <pc:sldMk cId="0" sldId="263"/>
            <ac:picMk id="43" creationId="{9018E86C-FBD7-3A5A-A440-57FCD37D5015}"/>
          </ac:picMkLst>
        </pc:picChg>
      </pc:sldChg>
      <pc:sldChg chg="modAnim">
        <pc:chgData name="Jared Beaulieu" userId="1a77348c-a028-41ab-ad4c-961fdd793b0b" providerId="ADAL" clId="{512E481B-D6CC-4ACD-950F-51E746D165CA}" dt="2023-08-02T21:25:40.205" v="2450"/>
        <pc:sldMkLst>
          <pc:docMk/>
          <pc:sldMk cId="0" sldId="264"/>
        </pc:sldMkLst>
      </pc:sldChg>
      <pc:sldChg chg="modAnim">
        <pc:chgData name="Jared Beaulieu" userId="1a77348c-a028-41ab-ad4c-961fdd793b0b" providerId="ADAL" clId="{512E481B-D6CC-4ACD-950F-51E746D165CA}" dt="2023-08-02T21:25:35.444" v="2449"/>
        <pc:sldMkLst>
          <pc:docMk/>
          <pc:sldMk cId="0" sldId="265"/>
        </pc:sldMkLst>
      </pc:sldChg>
      <pc:sldChg chg="modSp mod">
        <pc:chgData name="Jared Beaulieu" userId="1a77348c-a028-41ab-ad4c-961fdd793b0b" providerId="ADAL" clId="{512E481B-D6CC-4ACD-950F-51E746D165CA}" dt="2023-08-03T00:28:31.579" v="3105" actId="255"/>
        <pc:sldMkLst>
          <pc:docMk/>
          <pc:sldMk cId="0" sldId="270"/>
        </pc:sldMkLst>
        <pc:spChg chg="mod">
          <ac:chgData name="Jared Beaulieu" userId="1a77348c-a028-41ab-ad4c-961fdd793b0b" providerId="ADAL" clId="{512E481B-D6CC-4ACD-950F-51E746D165CA}" dt="2023-08-03T00:28:31.579" v="3105" actId="255"/>
          <ac:spMkLst>
            <pc:docMk/>
            <pc:sldMk cId="0" sldId="270"/>
            <ac:spMk id="566" creationId="{00000000-0000-0000-0000-000000000000}"/>
          </ac:spMkLst>
        </pc:spChg>
      </pc:sldChg>
      <pc:sldChg chg="modSp del mod modAnim">
        <pc:chgData name="Jared Beaulieu" userId="1a77348c-a028-41ab-ad4c-961fdd793b0b" providerId="ADAL" clId="{512E481B-D6CC-4ACD-950F-51E746D165CA}" dt="2023-08-02T21:25:45.710" v="2451"/>
        <pc:sldMkLst>
          <pc:docMk/>
          <pc:sldMk cId="240726362" sldId="285"/>
        </pc:sldMkLst>
        <pc:spChg chg="mod">
          <ac:chgData name="Jared Beaulieu" userId="1a77348c-a028-41ab-ad4c-961fdd793b0b" providerId="ADAL" clId="{512E481B-D6CC-4ACD-950F-51E746D165CA}" dt="2023-08-01T19:51:24.582" v="576" actId="20577"/>
          <ac:spMkLst>
            <pc:docMk/>
            <pc:sldMk cId="240726362" sldId="285"/>
            <ac:spMk id="837" creationId="{00000000-0000-0000-0000-000000000000}"/>
          </ac:spMkLst>
        </pc:spChg>
      </pc:sldChg>
      <pc:sldChg chg="add del">
        <pc:chgData name="Jared Beaulieu" userId="1a77348c-a028-41ab-ad4c-961fdd793b0b" providerId="ADAL" clId="{512E481B-D6CC-4ACD-950F-51E746D165CA}" dt="2023-08-01T19:51:37.883" v="579"/>
        <pc:sldMkLst>
          <pc:docMk/>
          <pc:sldMk cId="1252270926" sldId="285"/>
        </pc:sldMkLst>
      </pc:sldChg>
      <pc:sldChg chg="addSp modSp mod modAnim">
        <pc:chgData name="Jared Beaulieu" userId="1a77348c-a028-41ab-ad4c-961fdd793b0b" providerId="ADAL" clId="{512E481B-D6CC-4ACD-950F-51E746D165CA}" dt="2023-08-02T23:49:17.093" v="3024" actId="208"/>
        <pc:sldMkLst>
          <pc:docMk/>
          <pc:sldMk cId="0" sldId="319"/>
        </pc:sldMkLst>
        <pc:spChg chg="add mod">
          <ac:chgData name="Jared Beaulieu" userId="1a77348c-a028-41ab-ad4c-961fdd793b0b" providerId="ADAL" clId="{512E481B-D6CC-4ACD-950F-51E746D165CA}" dt="2023-08-02T23:49:17.093" v="3024" actId="208"/>
          <ac:spMkLst>
            <pc:docMk/>
            <pc:sldMk cId="0" sldId="319"/>
            <ac:spMk id="2" creationId="{B1BC2DE0-7A13-DD49-6AB2-35DFAE0C66CC}"/>
          </ac:spMkLst>
        </pc:spChg>
      </pc:sldChg>
      <pc:sldChg chg="del">
        <pc:chgData name="Jared Beaulieu" userId="1a77348c-a028-41ab-ad4c-961fdd793b0b" providerId="ADAL" clId="{512E481B-D6CC-4ACD-950F-51E746D165CA}" dt="2023-08-01T20:19:24.379" v="1191" actId="2696"/>
        <pc:sldMkLst>
          <pc:docMk/>
          <pc:sldMk cId="3990426896" sldId="323"/>
        </pc:sldMkLst>
      </pc:sldChg>
      <pc:sldChg chg="modSp new mod">
        <pc:chgData name="Jared Beaulieu" userId="1a77348c-a028-41ab-ad4c-961fdd793b0b" providerId="ADAL" clId="{512E481B-D6CC-4ACD-950F-51E746D165CA}" dt="2023-08-01T13:47:16.095" v="145" actId="20577"/>
        <pc:sldMkLst>
          <pc:docMk/>
          <pc:sldMk cId="2667557154" sldId="344"/>
        </pc:sldMkLst>
        <pc:spChg chg="mod">
          <ac:chgData name="Jared Beaulieu" userId="1a77348c-a028-41ab-ad4c-961fdd793b0b" providerId="ADAL" clId="{512E481B-D6CC-4ACD-950F-51E746D165CA}" dt="2023-08-01T13:38:20.962" v="106" actId="20577"/>
          <ac:spMkLst>
            <pc:docMk/>
            <pc:sldMk cId="2667557154" sldId="344"/>
            <ac:spMk id="2" creationId="{CEA7A68F-2E10-1BE1-F8CC-9CAA6DE4265A}"/>
          </ac:spMkLst>
        </pc:spChg>
        <pc:spChg chg="mod">
          <ac:chgData name="Jared Beaulieu" userId="1a77348c-a028-41ab-ad4c-961fdd793b0b" providerId="ADAL" clId="{512E481B-D6CC-4ACD-950F-51E746D165CA}" dt="2023-08-01T13:47:16.095" v="145" actId="20577"/>
          <ac:spMkLst>
            <pc:docMk/>
            <pc:sldMk cId="2667557154" sldId="344"/>
            <ac:spMk id="3" creationId="{56B8BCAC-0DB0-26B1-E821-E40B992723AE}"/>
          </ac:spMkLst>
        </pc:spChg>
      </pc:sldChg>
      <pc:sldChg chg="addSp delSp modSp new del mod">
        <pc:chgData name="Jared Beaulieu" userId="1a77348c-a028-41ab-ad4c-961fdd793b0b" providerId="ADAL" clId="{512E481B-D6CC-4ACD-950F-51E746D165CA}" dt="2023-08-02T20:50:22.462" v="1842" actId="47"/>
        <pc:sldMkLst>
          <pc:docMk/>
          <pc:sldMk cId="588900987" sldId="349"/>
        </pc:sldMkLst>
        <pc:spChg chg="mod">
          <ac:chgData name="Jared Beaulieu" userId="1a77348c-a028-41ab-ad4c-961fdd793b0b" providerId="ADAL" clId="{512E481B-D6CC-4ACD-950F-51E746D165CA}" dt="2023-08-01T19:16:03.366" v="172" actId="20577"/>
          <ac:spMkLst>
            <pc:docMk/>
            <pc:sldMk cId="588900987" sldId="349"/>
            <ac:spMk id="2" creationId="{3D4B5733-995E-0ABE-E333-5B861C9F0156}"/>
          </ac:spMkLst>
        </pc:spChg>
        <pc:spChg chg="del mod">
          <ac:chgData name="Jared Beaulieu" userId="1a77348c-a028-41ab-ad4c-961fdd793b0b" providerId="ADAL" clId="{512E481B-D6CC-4ACD-950F-51E746D165CA}" dt="2023-08-02T20:49:48.375" v="1833" actId="21"/>
          <ac:spMkLst>
            <pc:docMk/>
            <pc:sldMk cId="588900987" sldId="349"/>
            <ac:spMk id="3" creationId="{DEED45E5-BDFD-C662-C20C-93F0BB6EBF5B}"/>
          </ac:spMkLst>
        </pc:spChg>
        <pc:spChg chg="add del mod">
          <ac:chgData name="Jared Beaulieu" userId="1a77348c-a028-41ab-ad4c-961fdd793b0b" providerId="ADAL" clId="{512E481B-D6CC-4ACD-950F-51E746D165CA}" dt="2023-08-02T20:50:10.624" v="1838" actId="21"/>
          <ac:spMkLst>
            <pc:docMk/>
            <pc:sldMk cId="588900987" sldId="349"/>
            <ac:spMk id="7" creationId="{CA7C0590-31FB-A5D6-1B85-94EE0C126522}"/>
          </ac:spMkLst>
        </pc:spChg>
        <pc:spChg chg="add del mod">
          <ac:chgData name="Jared Beaulieu" userId="1a77348c-a028-41ab-ad4c-961fdd793b0b" providerId="ADAL" clId="{512E481B-D6CC-4ACD-950F-51E746D165CA}" dt="2023-08-02T20:50:08.677" v="1837" actId="478"/>
          <ac:spMkLst>
            <pc:docMk/>
            <pc:sldMk cId="588900987" sldId="349"/>
            <ac:spMk id="12" creationId="{B59BC560-AA51-B6E8-76B1-6322B54D618E}"/>
          </ac:spMkLst>
        </pc:spChg>
        <pc:picChg chg="add del mod">
          <ac:chgData name="Jared Beaulieu" userId="1a77348c-a028-41ab-ad4c-961fdd793b0b" providerId="ADAL" clId="{512E481B-D6CC-4ACD-950F-51E746D165CA}" dt="2023-08-02T16:23:05.196" v="1546" actId="478"/>
          <ac:picMkLst>
            <pc:docMk/>
            <pc:sldMk cId="588900987" sldId="349"/>
            <ac:picMk id="5" creationId="{323BA4B2-68D5-756D-8924-84458A443295}"/>
          </ac:picMkLst>
        </pc:picChg>
        <pc:picChg chg="add del mod">
          <ac:chgData name="Jared Beaulieu" userId="1a77348c-a028-41ab-ad4c-961fdd793b0b" providerId="ADAL" clId="{512E481B-D6CC-4ACD-950F-51E746D165CA}" dt="2023-08-02T16:23:27.816" v="1552" actId="478"/>
          <ac:picMkLst>
            <pc:docMk/>
            <pc:sldMk cId="588900987" sldId="349"/>
            <ac:picMk id="6" creationId="{71798D1E-F4BD-5989-78B0-4DA94E334257}"/>
          </ac:picMkLst>
        </pc:picChg>
        <pc:picChg chg="add del mod">
          <ac:chgData name="Jared Beaulieu" userId="1a77348c-a028-41ab-ad4c-961fdd793b0b" providerId="ADAL" clId="{512E481B-D6CC-4ACD-950F-51E746D165CA}" dt="2023-08-02T20:49:13.172" v="1816" actId="21"/>
          <ac:picMkLst>
            <pc:docMk/>
            <pc:sldMk cId="588900987" sldId="349"/>
            <ac:picMk id="8" creationId="{B8CA7910-BB8C-87C9-2AD2-9BBADC2B00AB}"/>
          </ac:picMkLst>
        </pc:picChg>
        <pc:picChg chg="add del mod">
          <ac:chgData name="Jared Beaulieu" userId="1a77348c-a028-41ab-ad4c-961fdd793b0b" providerId="ADAL" clId="{512E481B-D6CC-4ACD-950F-51E746D165CA}" dt="2023-08-02T20:50:16.500" v="1840" actId="21"/>
          <ac:picMkLst>
            <pc:docMk/>
            <pc:sldMk cId="588900987" sldId="349"/>
            <ac:picMk id="10" creationId="{AF99DC14-A2C6-A544-99C7-7A58D1CA149E}"/>
          </ac:picMkLst>
        </pc:picChg>
      </pc:sldChg>
      <pc:sldChg chg="addSp delSp modSp new del mod">
        <pc:chgData name="Jared Beaulieu" userId="1a77348c-a028-41ab-ad4c-961fdd793b0b" providerId="ADAL" clId="{512E481B-D6CC-4ACD-950F-51E746D165CA}" dt="2023-08-02T21:05:46.623" v="1979" actId="47"/>
        <pc:sldMkLst>
          <pc:docMk/>
          <pc:sldMk cId="3244155150" sldId="350"/>
        </pc:sldMkLst>
        <pc:spChg chg="mod">
          <ac:chgData name="Jared Beaulieu" userId="1a77348c-a028-41ab-ad4c-961fdd793b0b" providerId="ADAL" clId="{512E481B-D6CC-4ACD-950F-51E746D165CA}" dt="2023-08-01T19:18:57.076" v="326" actId="20577"/>
          <ac:spMkLst>
            <pc:docMk/>
            <pc:sldMk cId="3244155150" sldId="350"/>
            <ac:spMk id="2" creationId="{95935BBF-2913-1301-03BC-690BF5366358}"/>
          </ac:spMkLst>
        </pc:spChg>
        <pc:spChg chg="del">
          <ac:chgData name="Jared Beaulieu" userId="1a77348c-a028-41ab-ad4c-961fdd793b0b" providerId="ADAL" clId="{512E481B-D6CC-4ACD-950F-51E746D165CA}" dt="2023-08-01T19:18:20.926" v="306" actId="22"/>
          <ac:spMkLst>
            <pc:docMk/>
            <pc:sldMk cId="3244155150" sldId="350"/>
            <ac:spMk id="3" creationId="{C1352D19-F4EA-06A8-DE91-D0A8A64EBFA4}"/>
          </ac:spMkLst>
        </pc:spChg>
        <pc:spChg chg="add del mod">
          <ac:chgData name="Jared Beaulieu" userId="1a77348c-a028-41ab-ad4c-961fdd793b0b" providerId="ADAL" clId="{512E481B-D6CC-4ACD-950F-51E746D165CA}" dt="2023-08-01T19:20:03.813" v="355" actId="21"/>
          <ac:spMkLst>
            <pc:docMk/>
            <pc:sldMk cId="3244155150" sldId="350"/>
            <ac:spMk id="6" creationId="{B4E4A294-FC7F-6DE0-1532-2C3AE67D2947}"/>
          </ac:spMkLst>
        </pc:spChg>
        <pc:spChg chg="add del mod">
          <ac:chgData name="Jared Beaulieu" userId="1a77348c-a028-41ab-ad4c-961fdd793b0b" providerId="ADAL" clId="{512E481B-D6CC-4ACD-950F-51E746D165CA}" dt="2023-08-01T19:20:32.228" v="359" actId="478"/>
          <ac:spMkLst>
            <pc:docMk/>
            <pc:sldMk cId="3244155150" sldId="350"/>
            <ac:spMk id="10" creationId="{7BB1DA03-C47F-E0C5-8C0F-56370AA14239}"/>
          </ac:spMkLst>
        </pc:spChg>
        <pc:spChg chg="add del mod">
          <ac:chgData name="Jared Beaulieu" userId="1a77348c-a028-41ab-ad4c-961fdd793b0b" providerId="ADAL" clId="{512E481B-D6CC-4ACD-950F-51E746D165CA}" dt="2023-08-02T16:24:52.408" v="1554" actId="478"/>
          <ac:spMkLst>
            <pc:docMk/>
            <pc:sldMk cId="3244155150" sldId="350"/>
            <ac:spMk id="13" creationId="{DF0D1C65-B80D-4DBF-2EE5-1CEE9F82E339}"/>
          </ac:spMkLst>
        </pc:spChg>
        <pc:picChg chg="add del mod">
          <ac:chgData name="Jared Beaulieu" userId="1a77348c-a028-41ab-ad4c-961fdd793b0b" providerId="ADAL" clId="{512E481B-D6CC-4ACD-950F-51E746D165CA}" dt="2023-08-02T21:05:23.566" v="1975" actId="21"/>
          <ac:picMkLst>
            <pc:docMk/>
            <pc:sldMk cId="3244155150" sldId="350"/>
            <ac:picMk id="4" creationId="{4A0CBE8C-9BFC-6730-C5BF-EB91AEB52A0D}"/>
          </ac:picMkLst>
        </pc:picChg>
        <pc:picChg chg="add del mod ord">
          <ac:chgData name="Jared Beaulieu" userId="1a77348c-a028-41ab-ad4c-961fdd793b0b" providerId="ADAL" clId="{512E481B-D6CC-4ACD-950F-51E746D165CA}" dt="2023-08-01T19:19:50.983" v="351" actId="21"/>
          <ac:picMkLst>
            <pc:docMk/>
            <pc:sldMk cId="3244155150" sldId="350"/>
            <ac:picMk id="5" creationId="{6E1C7FE3-D102-BAF6-CEC4-232BF17B3184}"/>
          </ac:picMkLst>
        </pc:picChg>
        <pc:picChg chg="add del mod">
          <ac:chgData name="Jared Beaulieu" userId="1a77348c-a028-41ab-ad4c-961fdd793b0b" providerId="ADAL" clId="{512E481B-D6CC-4ACD-950F-51E746D165CA}" dt="2023-08-02T21:05:26.899" v="1977" actId="21"/>
          <ac:picMkLst>
            <pc:docMk/>
            <pc:sldMk cId="3244155150" sldId="350"/>
            <ac:picMk id="6" creationId="{DF608637-05FD-B38A-D6AD-65EF98F90514}"/>
          </ac:picMkLst>
        </pc:picChg>
        <pc:picChg chg="add del mod">
          <ac:chgData name="Jared Beaulieu" userId="1a77348c-a028-41ab-ad4c-961fdd793b0b" providerId="ADAL" clId="{512E481B-D6CC-4ACD-950F-51E746D165CA}" dt="2023-08-02T16:24:51.262" v="1553" actId="478"/>
          <ac:picMkLst>
            <pc:docMk/>
            <pc:sldMk cId="3244155150" sldId="350"/>
            <ac:picMk id="8" creationId="{EC094903-FD57-013C-24C0-2587695B1D4F}"/>
          </ac:picMkLst>
        </pc:picChg>
        <pc:picChg chg="add del mod">
          <ac:chgData name="Jared Beaulieu" userId="1a77348c-a028-41ab-ad4c-961fdd793b0b" providerId="ADAL" clId="{512E481B-D6CC-4ACD-950F-51E746D165CA}" dt="2023-08-02T16:24:53.099" v="1555" actId="478"/>
          <ac:picMkLst>
            <pc:docMk/>
            <pc:sldMk cId="3244155150" sldId="350"/>
            <ac:picMk id="12" creationId="{3DEDE989-7438-D431-1BF1-6F8879FCFF6D}"/>
          </ac:picMkLst>
        </pc:picChg>
      </pc:sldChg>
      <pc:sldChg chg="addSp delSp modSp new del mod">
        <pc:chgData name="Jared Beaulieu" userId="1a77348c-a028-41ab-ad4c-961fdd793b0b" providerId="ADAL" clId="{512E481B-D6CC-4ACD-950F-51E746D165CA}" dt="2023-08-02T16:25:21.864" v="1562" actId="47"/>
        <pc:sldMkLst>
          <pc:docMk/>
          <pc:sldMk cId="2294629191" sldId="351"/>
        </pc:sldMkLst>
        <pc:spChg chg="del">
          <ac:chgData name="Jared Beaulieu" userId="1a77348c-a028-41ab-ad4c-961fdd793b0b" providerId="ADAL" clId="{512E481B-D6CC-4ACD-950F-51E746D165CA}" dt="2023-08-01T19:21:35.057" v="370" actId="22"/>
          <ac:spMkLst>
            <pc:docMk/>
            <pc:sldMk cId="2294629191" sldId="351"/>
            <ac:spMk id="3" creationId="{E64B3133-34D1-CF21-09F9-41005D40FDF6}"/>
          </ac:spMkLst>
        </pc:spChg>
        <pc:spChg chg="add mod">
          <ac:chgData name="Jared Beaulieu" userId="1a77348c-a028-41ab-ad4c-961fdd793b0b" providerId="ADAL" clId="{512E481B-D6CC-4ACD-950F-51E746D165CA}" dt="2023-08-02T16:25:15.924" v="1561" actId="478"/>
          <ac:spMkLst>
            <pc:docMk/>
            <pc:sldMk cId="2294629191" sldId="351"/>
            <ac:spMk id="4" creationId="{1A3165FB-C352-85B7-E16C-FB5D85121675}"/>
          </ac:spMkLst>
        </pc:spChg>
        <pc:picChg chg="add del mod ord">
          <ac:chgData name="Jared Beaulieu" userId="1a77348c-a028-41ab-ad4c-961fdd793b0b" providerId="ADAL" clId="{512E481B-D6CC-4ACD-950F-51E746D165CA}" dt="2023-08-02T16:25:15.924" v="1561" actId="478"/>
          <ac:picMkLst>
            <pc:docMk/>
            <pc:sldMk cId="2294629191" sldId="351"/>
            <ac:picMk id="5" creationId="{A3FEAB92-841E-C10C-AAF1-60FEC5EFEFF6}"/>
          </ac:picMkLst>
        </pc:picChg>
        <pc:picChg chg="add mod">
          <ac:chgData name="Jared Beaulieu" userId="1a77348c-a028-41ab-ad4c-961fdd793b0b" providerId="ADAL" clId="{512E481B-D6CC-4ACD-950F-51E746D165CA}" dt="2023-08-01T19:21:56.054" v="374" actId="1076"/>
          <ac:picMkLst>
            <pc:docMk/>
            <pc:sldMk cId="2294629191" sldId="351"/>
            <ac:picMk id="7" creationId="{17975524-04A3-1393-7468-4B891039C57D}"/>
          </ac:picMkLst>
        </pc:picChg>
      </pc:sldChg>
      <pc:sldChg chg="addSp delSp modSp new del mod">
        <pc:chgData name="Jared Beaulieu" userId="1a77348c-a028-41ab-ad4c-961fdd793b0b" providerId="ADAL" clId="{512E481B-D6CC-4ACD-950F-51E746D165CA}" dt="2023-08-02T20:59:30.390" v="1953" actId="47"/>
        <pc:sldMkLst>
          <pc:docMk/>
          <pc:sldMk cId="3258048747" sldId="352"/>
        </pc:sldMkLst>
        <pc:spChg chg="del">
          <ac:chgData name="Jared Beaulieu" userId="1a77348c-a028-41ab-ad4c-961fdd793b0b" providerId="ADAL" clId="{512E481B-D6CC-4ACD-950F-51E746D165CA}" dt="2023-08-01T19:22:16.158" v="376" actId="22"/>
          <ac:spMkLst>
            <pc:docMk/>
            <pc:sldMk cId="3258048747" sldId="352"/>
            <ac:spMk id="3" creationId="{1D1ABEE0-3CD1-CB76-04D8-AC6D6B424A46}"/>
          </ac:spMkLst>
        </pc:spChg>
        <pc:spChg chg="add del mod">
          <ac:chgData name="Jared Beaulieu" userId="1a77348c-a028-41ab-ad4c-961fdd793b0b" providerId="ADAL" clId="{512E481B-D6CC-4ACD-950F-51E746D165CA}" dt="2023-08-02T20:55:28.432" v="1866" actId="21"/>
          <ac:spMkLst>
            <pc:docMk/>
            <pc:sldMk cId="3258048747" sldId="352"/>
            <ac:spMk id="3" creationId="{779AE6BC-347A-21A3-F2BB-E0F8FB4813FD}"/>
          </ac:spMkLst>
        </pc:spChg>
        <pc:spChg chg="add del mod">
          <ac:chgData name="Jared Beaulieu" userId="1a77348c-a028-41ab-ad4c-961fdd793b0b" providerId="ADAL" clId="{512E481B-D6CC-4ACD-950F-51E746D165CA}" dt="2023-08-02T20:55:26.625" v="1865" actId="478"/>
          <ac:spMkLst>
            <pc:docMk/>
            <pc:sldMk cId="3258048747" sldId="352"/>
            <ac:spMk id="6" creationId="{FCBCE1A3-CE32-1DA2-B542-EAFCCD809187}"/>
          </ac:spMkLst>
        </pc:spChg>
        <pc:picChg chg="add del mod ord modCrop">
          <ac:chgData name="Jared Beaulieu" userId="1a77348c-a028-41ab-ad4c-961fdd793b0b" providerId="ADAL" clId="{512E481B-D6CC-4ACD-950F-51E746D165CA}" dt="2023-08-02T20:55:20.982" v="1863" actId="21"/>
          <ac:picMkLst>
            <pc:docMk/>
            <pc:sldMk cId="3258048747" sldId="352"/>
            <ac:picMk id="5" creationId="{C47B2F69-157D-0FBE-B42F-020D89F05A67}"/>
          </ac:picMkLst>
        </pc:picChg>
      </pc:sldChg>
      <pc:sldChg chg="addSp delSp modSp new del mod">
        <pc:chgData name="Jared Beaulieu" userId="1a77348c-a028-41ab-ad4c-961fdd793b0b" providerId="ADAL" clId="{512E481B-D6CC-4ACD-950F-51E746D165CA}" dt="2023-08-02T16:44:07.932" v="1761" actId="47"/>
        <pc:sldMkLst>
          <pc:docMk/>
          <pc:sldMk cId="2628520019" sldId="353"/>
        </pc:sldMkLst>
        <pc:spChg chg="del mod">
          <ac:chgData name="Jared Beaulieu" userId="1a77348c-a028-41ab-ad4c-961fdd793b0b" providerId="ADAL" clId="{512E481B-D6CC-4ACD-950F-51E746D165CA}" dt="2023-08-01T20:21:02.090" v="1248" actId="21"/>
          <ac:spMkLst>
            <pc:docMk/>
            <pc:sldMk cId="2628520019" sldId="353"/>
            <ac:spMk id="2" creationId="{F97247E0-006A-E2AF-0613-14796919E8EA}"/>
          </ac:spMkLst>
        </pc:spChg>
        <pc:spChg chg="add mod">
          <ac:chgData name="Jared Beaulieu" userId="1a77348c-a028-41ab-ad4c-961fdd793b0b" providerId="ADAL" clId="{512E481B-D6CC-4ACD-950F-51E746D165CA}" dt="2023-08-02T16:32:13.968" v="1660" actId="1076"/>
          <ac:spMkLst>
            <pc:docMk/>
            <pc:sldMk cId="2628520019" sldId="353"/>
            <ac:spMk id="3" creationId="{87F87EC9-F4F1-FC9E-AC34-A21BF9A93315}"/>
          </ac:spMkLst>
        </pc:spChg>
        <pc:spChg chg="del">
          <ac:chgData name="Jared Beaulieu" userId="1a77348c-a028-41ab-ad4c-961fdd793b0b" providerId="ADAL" clId="{512E481B-D6CC-4ACD-950F-51E746D165CA}" dt="2023-08-01T19:24:11.697" v="412" actId="22"/>
          <ac:spMkLst>
            <pc:docMk/>
            <pc:sldMk cId="2628520019" sldId="353"/>
            <ac:spMk id="3" creationId="{ECDE765C-18D5-BEDC-BD76-667AD465C7EE}"/>
          </ac:spMkLst>
        </pc:spChg>
        <pc:spChg chg="add del mod">
          <ac:chgData name="Jared Beaulieu" userId="1a77348c-a028-41ab-ad4c-961fdd793b0b" providerId="ADAL" clId="{512E481B-D6CC-4ACD-950F-51E746D165CA}" dt="2023-08-01T20:21:09.221" v="1250" actId="21"/>
          <ac:spMkLst>
            <pc:docMk/>
            <pc:sldMk cId="2628520019" sldId="353"/>
            <ac:spMk id="12" creationId="{73266C76-AD03-D148-92E9-FD64D0D5612E}"/>
          </ac:spMkLst>
        </pc:spChg>
        <pc:spChg chg="add mod">
          <ac:chgData name="Jared Beaulieu" userId="1a77348c-a028-41ab-ad4c-961fdd793b0b" providerId="ADAL" clId="{512E481B-D6CC-4ACD-950F-51E746D165CA}" dt="2023-08-01T20:21:02.090" v="1248" actId="21"/>
          <ac:spMkLst>
            <pc:docMk/>
            <pc:sldMk cId="2628520019" sldId="353"/>
            <ac:spMk id="14" creationId="{7E6922F9-6823-11E8-E559-4478DA309D43}"/>
          </ac:spMkLst>
        </pc:spChg>
        <pc:picChg chg="add del mod ord">
          <ac:chgData name="Jared Beaulieu" userId="1a77348c-a028-41ab-ad4c-961fdd793b0b" providerId="ADAL" clId="{512E481B-D6CC-4ACD-950F-51E746D165CA}" dt="2023-08-02T16:32:09.039" v="1659" actId="478"/>
          <ac:picMkLst>
            <pc:docMk/>
            <pc:sldMk cId="2628520019" sldId="353"/>
            <ac:picMk id="5" creationId="{8A4DC7C0-388E-280A-696A-50173FE3B876}"/>
          </ac:picMkLst>
        </pc:picChg>
        <pc:picChg chg="add del">
          <ac:chgData name="Jared Beaulieu" userId="1a77348c-a028-41ab-ad4c-961fdd793b0b" providerId="ADAL" clId="{512E481B-D6CC-4ACD-950F-51E746D165CA}" dt="2023-08-02T16:37:26.624" v="1668" actId="21"/>
          <ac:picMkLst>
            <pc:docMk/>
            <pc:sldMk cId="2628520019" sldId="353"/>
            <ac:picMk id="6" creationId="{B4C100B7-FFF4-BEB2-CEDA-E55591878C91}"/>
          </ac:picMkLst>
        </pc:picChg>
        <pc:picChg chg="add del mod">
          <ac:chgData name="Jared Beaulieu" userId="1a77348c-a028-41ab-ad4c-961fdd793b0b" providerId="ADAL" clId="{512E481B-D6CC-4ACD-950F-51E746D165CA}" dt="2023-08-02T16:32:14.819" v="1661" actId="478"/>
          <ac:picMkLst>
            <pc:docMk/>
            <pc:sldMk cId="2628520019" sldId="353"/>
            <ac:picMk id="7" creationId="{1BC6C300-FDFE-05EE-34E0-758991842DA9}"/>
          </ac:picMkLst>
        </pc:picChg>
        <pc:picChg chg="add del mod">
          <ac:chgData name="Jared Beaulieu" userId="1a77348c-a028-41ab-ad4c-961fdd793b0b" providerId="ADAL" clId="{512E481B-D6CC-4ACD-950F-51E746D165CA}" dt="2023-08-02T16:32:15.488" v="1662" actId="478"/>
          <ac:picMkLst>
            <pc:docMk/>
            <pc:sldMk cId="2628520019" sldId="353"/>
            <ac:picMk id="9" creationId="{AA61BB02-FC78-B77D-A488-A6DA39D2E5C3}"/>
          </ac:picMkLst>
        </pc:picChg>
        <pc:picChg chg="add del mod">
          <ac:chgData name="Jared Beaulieu" userId="1a77348c-a028-41ab-ad4c-961fdd793b0b" providerId="ADAL" clId="{512E481B-D6CC-4ACD-950F-51E746D165CA}" dt="2023-08-02T16:32:16.586" v="1663" actId="478"/>
          <ac:picMkLst>
            <pc:docMk/>
            <pc:sldMk cId="2628520019" sldId="353"/>
            <ac:picMk id="11" creationId="{76B7EA93-5ED3-53AB-D26B-3587C61C2455}"/>
          </ac:picMkLst>
        </pc:picChg>
      </pc:sldChg>
      <pc:sldChg chg="addSp delSp modSp new del mod">
        <pc:chgData name="Jared Beaulieu" userId="1a77348c-a028-41ab-ad4c-961fdd793b0b" providerId="ADAL" clId="{512E481B-D6CC-4ACD-950F-51E746D165CA}" dt="2023-08-01T20:02:49.890" v="597" actId="47"/>
        <pc:sldMkLst>
          <pc:docMk/>
          <pc:sldMk cId="780670117" sldId="354"/>
        </pc:sldMkLst>
        <pc:spChg chg="del">
          <ac:chgData name="Jared Beaulieu" userId="1a77348c-a028-41ab-ad4c-961fdd793b0b" providerId="ADAL" clId="{512E481B-D6CC-4ACD-950F-51E746D165CA}" dt="2023-08-01T19:25:47.569" v="421" actId="22"/>
          <ac:spMkLst>
            <pc:docMk/>
            <pc:sldMk cId="780670117" sldId="354"/>
            <ac:spMk id="3" creationId="{B58F5917-3A40-B035-673F-CABC2416FA95}"/>
          </ac:spMkLst>
        </pc:spChg>
        <pc:spChg chg="add mod">
          <ac:chgData name="Jared Beaulieu" userId="1a77348c-a028-41ab-ad4c-961fdd793b0b" providerId="ADAL" clId="{512E481B-D6CC-4ACD-950F-51E746D165CA}" dt="2023-08-01T20:01:57.481" v="583" actId="21"/>
          <ac:spMkLst>
            <pc:docMk/>
            <pc:sldMk cId="780670117" sldId="354"/>
            <ac:spMk id="11" creationId="{7EE664CE-3BD6-2FA3-0065-CB38AED70600}"/>
          </ac:spMkLst>
        </pc:spChg>
        <pc:picChg chg="add del mod ord">
          <ac:chgData name="Jared Beaulieu" userId="1a77348c-a028-41ab-ad4c-961fdd793b0b" providerId="ADAL" clId="{512E481B-D6CC-4ACD-950F-51E746D165CA}" dt="2023-08-01T20:01:57.481" v="583" actId="21"/>
          <ac:picMkLst>
            <pc:docMk/>
            <pc:sldMk cId="780670117" sldId="354"/>
            <ac:picMk id="5" creationId="{CFCB0D1F-B269-BF70-60B6-3517251533EB}"/>
          </ac:picMkLst>
        </pc:picChg>
        <pc:picChg chg="add del mod">
          <ac:chgData name="Jared Beaulieu" userId="1a77348c-a028-41ab-ad4c-961fdd793b0b" providerId="ADAL" clId="{512E481B-D6CC-4ACD-950F-51E746D165CA}" dt="2023-08-01T20:01:57.481" v="583" actId="21"/>
          <ac:picMkLst>
            <pc:docMk/>
            <pc:sldMk cId="780670117" sldId="354"/>
            <ac:picMk id="7" creationId="{5D009C33-1760-71F3-F238-CEF9DB92ECB0}"/>
          </ac:picMkLst>
        </pc:picChg>
        <pc:picChg chg="add del mod">
          <ac:chgData name="Jared Beaulieu" userId="1a77348c-a028-41ab-ad4c-961fdd793b0b" providerId="ADAL" clId="{512E481B-D6CC-4ACD-950F-51E746D165CA}" dt="2023-08-01T20:01:57.481" v="583" actId="21"/>
          <ac:picMkLst>
            <pc:docMk/>
            <pc:sldMk cId="780670117" sldId="354"/>
            <ac:picMk id="9" creationId="{6A0E3A24-2652-65B6-0971-C2999FB67B59}"/>
          </ac:picMkLst>
        </pc:picChg>
      </pc:sldChg>
      <pc:sldChg chg="del">
        <pc:chgData name="Jared Beaulieu" userId="1a77348c-a028-41ab-ad4c-961fdd793b0b" providerId="ADAL" clId="{512E481B-D6CC-4ACD-950F-51E746D165CA}" dt="2023-08-01T20:02:53.400" v="598" actId="47"/>
        <pc:sldMkLst>
          <pc:docMk/>
          <pc:sldMk cId="942234892" sldId="355"/>
        </pc:sldMkLst>
      </pc:sldChg>
      <pc:sldChg chg="del">
        <pc:chgData name="Jared Beaulieu" userId="1a77348c-a028-41ab-ad4c-961fdd793b0b" providerId="ADAL" clId="{512E481B-D6CC-4ACD-950F-51E746D165CA}" dt="2023-08-01T19:45:05.287" v="561" actId="47"/>
        <pc:sldMkLst>
          <pc:docMk/>
          <pc:sldMk cId="3367357741" sldId="358"/>
        </pc:sldMkLst>
      </pc:sldChg>
      <pc:sldChg chg="addSp modSp mod">
        <pc:chgData name="Jared Beaulieu" userId="1a77348c-a028-41ab-ad4c-961fdd793b0b" providerId="ADAL" clId="{512E481B-D6CC-4ACD-950F-51E746D165CA}" dt="2023-08-01T20:16:30.947" v="1190" actId="20577"/>
        <pc:sldMkLst>
          <pc:docMk/>
          <pc:sldMk cId="3777785615" sldId="360"/>
        </pc:sldMkLst>
        <pc:spChg chg="add mod">
          <ac:chgData name="Jared Beaulieu" userId="1a77348c-a028-41ab-ad4c-961fdd793b0b" providerId="ADAL" clId="{512E481B-D6CC-4ACD-950F-51E746D165CA}" dt="2023-08-01T20:16:30.947" v="1190" actId="20577"/>
          <ac:spMkLst>
            <pc:docMk/>
            <pc:sldMk cId="3777785615" sldId="360"/>
            <ac:spMk id="2" creationId="{8017A602-DA5F-1B21-D5ED-51A96AEA5199}"/>
          </ac:spMkLst>
        </pc:spChg>
        <pc:spChg chg="mod">
          <ac:chgData name="Jared Beaulieu" userId="1a77348c-a028-41ab-ad4c-961fdd793b0b" providerId="ADAL" clId="{512E481B-D6CC-4ACD-950F-51E746D165CA}" dt="2023-08-01T20:13:31.824" v="1135" actId="1076"/>
          <ac:spMkLst>
            <pc:docMk/>
            <pc:sldMk cId="3777785615" sldId="360"/>
            <ac:spMk id="3" creationId="{800083E4-CBBE-8825-8192-1D7B0469855D}"/>
          </ac:spMkLst>
        </pc:spChg>
        <pc:spChg chg="mod">
          <ac:chgData name="Jared Beaulieu" userId="1a77348c-a028-41ab-ad4c-961fdd793b0b" providerId="ADAL" clId="{512E481B-D6CC-4ACD-950F-51E746D165CA}" dt="2023-08-01T20:13:34.938" v="1136" actId="1076"/>
          <ac:spMkLst>
            <pc:docMk/>
            <pc:sldMk cId="3777785615" sldId="360"/>
            <ac:spMk id="4" creationId="{B56F90BF-647E-2D4C-9778-64D2B8CAC5D6}"/>
          </ac:spMkLst>
        </pc:spChg>
        <pc:spChg chg="mod">
          <ac:chgData name="Jared Beaulieu" userId="1a77348c-a028-41ab-ad4c-961fdd793b0b" providerId="ADAL" clId="{512E481B-D6CC-4ACD-950F-51E746D165CA}" dt="2023-08-01T20:13:28.742" v="1134" actId="1076"/>
          <ac:spMkLst>
            <pc:docMk/>
            <pc:sldMk cId="3777785615" sldId="360"/>
            <ac:spMk id="8" creationId="{DF48E142-857C-6F80-8846-D7C62D177594}"/>
          </ac:spMkLst>
        </pc:spChg>
      </pc:sldChg>
      <pc:sldChg chg="modSp add mod ord modAnim">
        <pc:chgData name="Jared Beaulieu" userId="1a77348c-a028-41ab-ad4c-961fdd793b0b" providerId="ADAL" clId="{512E481B-D6CC-4ACD-950F-51E746D165CA}" dt="2023-08-03T00:37:35.923" v="3482" actId="1076"/>
        <pc:sldMkLst>
          <pc:docMk/>
          <pc:sldMk cId="4139073354" sldId="361"/>
        </pc:sldMkLst>
        <pc:spChg chg="mod">
          <ac:chgData name="Jared Beaulieu" userId="1a77348c-a028-41ab-ad4c-961fdd793b0b" providerId="ADAL" clId="{512E481B-D6CC-4ACD-950F-51E746D165CA}" dt="2023-08-03T00:37:35.923" v="3482" actId="1076"/>
          <ac:spMkLst>
            <pc:docMk/>
            <pc:sldMk cId="4139073354" sldId="361"/>
            <ac:spMk id="3" creationId="{41C4F448-7F7E-6502-F4C6-BB3069FB4E05}"/>
          </ac:spMkLst>
        </pc:spChg>
      </pc:sldChg>
      <pc:sldChg chg="modSp mod">
        <pc:chgData name="Jared Beaulieu" userId="1a77348c-a028-41ab-ad4c-961fdd793b0b" providerId="ADAL" clId="{512E481B-D6CC-4ACD-950F-51E746D165CA}" dt="2023-08-03T00:24:08.734" v="3062" actId="20577"/>
        <pc:sldMkLst>
          <pc:docMk/>
          <pc:sldMk cId="999952903" sldId="363"/>
        </pc:sldMkLst>
        <pc:spChg chg="mod">
          <ac:chgData name="Jared Beaulieu" userId="1a77348c-a028-41ab-ad4c-961fdd793b0b" providerId="ADAL" clId="{512E481B-D6CC-4ACD-950F-51E746D165CA}" dt="2023-08-03T00:24:08.734" v="3062" actId="20577"/>
          <ac:spMkLst>
            <pc:docMk/>
            <pc:sldMk cId="999952903" sldId="363"/>
            <ac:spMk id="522" creationId="{00000000-0000-0000-0000-000000000000}"/>
          </ac:spMkLst>
        </pc:spChg>
        <pc:graphicFrameChg chg="mod">
          <ac:chgData name="Jared Beaulieu" userId="1a77348c-a028-41ab-ad4c-961fdd793b0b" providerId="ADAL" clId="{512E481B-D6CC-4ACD-950F-51E746D165CA}" dt="2023-08-02T21:42:24.980" v="2768"/>
          <ac:graphicFrameMkLst>
            <pc:docMk/>
            <pc:sldMk cId="999952903" sldId="363"/>
            <ac:graphicFrameMk id="3" creationId="{522E131C-3E51-A0C9-CEE3-0E9FABA338F5}"/>
          </ac:graphicFrameMkLst>
        </pc:graphicFrameChg>
      </pc:sldChg>
      <pc:sldChg chg="del">
        <pc:chgData name="Jared Beaulieu" userId="1a77348c-a028-41ab-ad4c-961fdd793b0b" providerId="ADAL" clId="{512E481B-D6CC-4ACD-950F-51E746D165CA}" dt="2023-08-02T23:46:09.014" v="3016" actId="47"/>
        <pc:sldMkLst>
          <pc:docMk/>
          <pc:sldMk cId="3854811645" sldId="364"/>
        </pc:sldMkLst>
      </pc:sldChg>
      <pc:sldChg chg="addSp delSp modSp del mod ord">
        <pc:chgData name="Jared Beaulieu" userId="1a77348c-a028-41ab-ad4c-961fdd793b0b" providerId="ADAL" clId="{512E481B-D6CC-4ACD-950F-51E746D165CA}" dt="2023-08-01T20:34:09.746" v="1319" actId="47"/>
        <pc:sldMkLst>
          <pc:docMk/>
          <pc:sldMk cId="3736550267" sldId="365"/>
        </pc:sldMkLst>
        <pc:spChg chg="add del mod">
          <ac:chgData name="Jared Beaulieu" userId="1a77348c-a028-41ab-ad4c-961fdd793b0b" providerId="ADAL" clId="{512E481B-D6CC-4ACD-950F-51E746D165CA}" dt="2023-08-01T20:02:02.900" v="585" actId="478"/>
          <ac:spMkLst>
            <pc:docMk/>
            <pc:sldMk cId="3736550267" sldId="365"/>
            <ac:spMk id="3" creationId="{82D4440C-733F-D177-5AC1-CD4D7C25C619}"/>
          </ac:spMkLst>
        </pc:spChg>
        <pc:spChg chg="add del mod">
          <ac:chgData name="Jared Beaulieu" userId="1a77348c-a028-41ab-ad4c-961fdd793b0b" providerId="ADAL" clId="{512E481B-D6CC-4ACD-950F-51E746D165CA}" dt="2023-08-01T20:02:06.171" v="587" actId="478"/>
          <ac:spMkLst>
            <pc:docMk/>
            <pc:sldMk cId="3736550267" sldId="365"/>
            <ac:spMk id="5" creationId="{8A817671-C5B4-AA7D-F614-235657832016}"/>
          </ac:spMkLst>
        </pc:spChg>
        <pc:spChg chg="add del mod">
          <ac:chgData name="Jared Beaulieu" userId="1a77348c-a028-41ab-ad4c-961fdd793b0b" providerId="ADAL" clId="{512E481B-D6CC-4ACD-950F-51E746D165CA}" dt="2023-08-01T20:33:49.222" v="1311" actId="21"/>
          <ac:spMkLst>
            <pc:docMk/>
            <pc:sldMk cId="3736550267" sldId="365"/>
            <ac:spMk id="9" creationId="{10FC9CD8-C425-8D46-2FEC-D71588C016AF}"/>
          </ac:spMkLst>
        </pc:spChg>
        <pc:spChg chg="add del mod">
          <ac:chgData name="Jared Beaulieu" userId="1a77348c-a028-41ab-ad4c-961fdd793b0b" providerId="ADAL" clId="{512E481B-D6CC-4ACD-950F-51E746D165CA}" dt="2023-08-01T20:34:04.953" v="1317" actId="21"/>
          <ac:spMkLst>
            <pc:docMk/>
            <pc:sldMk cId="3736550267" sldId="365"/>
            <ac:spMk id="10" creationId="{0385CF5E-FFA3-22EC-9C88-933BAC925590}"/>
          </ac:spMkLst>
        </pc:spChg>
        <pc:spChg chg="add mod">
          <ac:chgData name="Jared Beaulieu" userId="1a77348c-a028-41ab-ad4c-961fdd793b0b" providerId="ADAL" clId="{512E481B-D6CC-4ACD-950F-51E746D165CA}" dt="2023-08-01T20:33:49.222" v="1311" actId="21"/>
          <ac:spMkLst>
            <pc:docMk/>
            <pc:sldMk cId="3736550267" sldId="365"/>
            <ac:spMk id="12" creationId="{4A9454CD-4BD6-E7DC-64F3-267B22E31523}"/>
          </ac:spMkLst>
        </pc:spChg>
        <pc:spChg chg="del">
          <ac:chgData name="Jared Beaulieu" userId="1a77348c-a028-41ab-ad4c-961fdd793b0b" providerId="ADAL" clId="{512E481B-D6CC-4ACD-950F-51E746D165CA}" dt="2023-08-01T20:02:01.464" v="584" actId="478"/>
          <ac:spMkLst>
            <pc:docMk/>
            <pc:sldMk cId="3736550267" sldId="365"/>
            <ac:spMk id="579" creationId="{00000000-0000-0000-0000-000000000000}"/>
          </ac:spMkLst>
        </pc:spChg>
        <pc:spChg chg="del">
          <ac:chgData name="Jared Beaulieu" userId="1a77348c-a028-41ab-ad4c-961fdd793b0b" providerId="ADAL" clId="{512E481B-D6CC-4ACD-950F-51E746D165CA}" dt="2023-08-01T20:02:04.823" v="586" actId="478"/>
          <ac:spMkLst>
            <pc:docMk/>
            <pc:sldMk cId="3736550267" sldId="365"/>
            <ac:spMk id="580" creationId="{00000000-0000-0000-0000-000000000000}"/>
          </ac:spMkLst>
        </pc:spChg>
        <pc:picChg chg="add del mod">
          <ac:chgData name="Jared Beaulieu" userId="1a77348c-a028-41ab-ad4c-961fdd793b0b" providerId="ADAL" clId="{512E481B-D6CC-4ACD-950F-51E746D165CA}" dt="2023-08-01T20:20:00.554" v="1192" actId="21"/>
          <ac:picMkLst>
            <pc:docMk/>
            <pc:sldMk cId="3736550267" sldId="365"/>
            <ac:picMk id="6" creationId="{A4D5112A-ACD6-781D-E13B-08EF22BEB935}"/>
          </ac:picMkLst>
        </pc:picChg>
        <pc:picChg chg="add del mod">
          <ac:chgData name="Jared Beaulieu" userId="1a77348c-a028-41ab-ad4c-961fdd793b0b" providerId="ADAL" clId="{512E481B-D6CC-4ACD-950F-51E746D165CA}" dt="2023-08-01T20:20:00.554" v="1192" actId="21"/>
          <ac:picMkLst>
            <pc:docMk/>
            <pc:sldMk cId="3736550267" sldId="365"/>
            <ac:picMk id="7" creationId="{87AFC12D-1E23-56C7-A789-40288B425AE6}"/>
          </ac:picMkLst>
        </pc:picChg>
        <pc:picChg chg="add del mod modCrop">
          <ac:chgData name="Jared Beaulieu" userId="1a77348c-a028-41ab-ad4c-961fdd793b0b" providerId="ADAL" clId="{512E481B-D6CC-4ACD-950F-51E746D165CA}" dt="2023-08-01T20:20:00.554" v="1192" actId="21"/>
          <ac:picMkLst>
            <pc:docMk/>
            <pc:sldMk cId="3736550267" sldId="365"/>
            <ac:picMk id="8" creationId="{6D15FACB-8D82-E250-35A7-86E6596F6B57}"/>
          </ac:picMkLst>
        </pc:picChg>
      </pc:sldChg>
      <pc:sldChg chg="add del">
        <pc:chgData name="Jared Beaulieu" userId="1a77348c-a028-41ab-ad4c-961fdd793b0b" providerId="ADAL" clId="{512E481B-D6CC-4ACD-950F-51E746D165CA}" dt="2023-08-01T20:01:49.788" v="582"/>
        <pc:sldMkLst>
          <pc:docMk/>
          <pc:sldMk cId="4194045788" sldId="365"/>
        </pc:sldMkLst>
      </pc:sldChg>
      <pc:sldChg chg="modSp mod">
        <pc:chgData name="Jared Beaulieu" userId="1a77348c-a028-41ab-ad4c-961fdd793b0b" providerId="ADAL" clId="{512E481B-D6CC-4ACD-950F-51E746D165CA}" dt="2023-08-03T00:42:21.663" v="3536" actId="1035"/>
        <pc:sldMkLst>
          <pc:docMk/>
          <pc:sldMk cId="1801238477" sldId="366"/>
        </pc:sldMkLst>
        <pc:spChg chg="mod">
          <ac:chgData name="Jared Beaulieu" userId="1a77348c-a028-41ab-ad4c-961fdd793b0b" providerId="ADAL" clId="{512E481B-D6CC-4ACD-950F-51E746D165CA}" dt="2023-08-03T00:42:21.663" v="3536" actId="1035"/>
          <ac:spMkLst>
            <pc:docMk/>
            <pc:sldMk cId="1801238477" sldId="366"/>
            <ac:spMk id="3" creationId="{5206F638-3EC4-E4B6-404D-DFF19638A1B6}"/>
          </ac:spMkLst>
        </pc:spChg>
        <pc:spChg chg="mod">
          <ac:chgData name="Jared Beaulieu" userId="1a77348c-a028-41ab-ad4c-961fdd793b0b" providerId="ADAL" clId="{512E481B-D6CC-4ACD-950F-51E746D165CA}" dt="2023-08-03T00:41:16.583" v="3515" actId="1076"/>
          <ac:spMkLst>
            <pc:docMk/>
            <pc:sldMk cId="1801238477" sldId="366"/>
            <ac:spMk id="622" creationId="{00000000-0000-0000-0000-000000000000}"/>
          </ac:spMkLst>
        </pc:spChg>
        <pc:grpChg chg="mod">
          <ac:chgData name="Jared Beaulieu" userId="1a77348c-a028-41ab-ad4c-961fdd793b0b" providerId="ADAL" clId="{512E481B-D6CC-4ACD-950F-51E746D165CA}" dt="2023-08-03T00:41:10.555" v="3514" actId="1076"/>
          <ac:grpSpMkLst>
            <pc:docMk/>
            <pc:sldMk cId="1801238477" sldId="366"/>
            <ac:grpSpMk id="623" creationId="{00000000-0000-0000-0000-000000000000}"/>
          </ac:grpSpMkLst>
        </pc:grpChg>
      </pc:sldChg>
      <pc:sldChg chg="del modAnim">
        <pc:chgData name="Jared Beaulieu" userId="1a77348c-a028-41ab-ad4c-961fdd793b0b" providerId="ADAL" clId="{512E481B-D6CC-4ACD-950F-51E746D165CA}" dt="2023-08-03T00:19:10.070" v="3057" actId="47"/>
        <pc:sldMkLst>
          <pc:docMk/>
          <pc:sldMk cId="2094984038" sldId="367"/>
        </pc:sldMkLst>
      </pc:sldChg>
      <pc:sldChg chg="modSp del mod">
        <pc:chgData name="Jared Beaulieu" userId="1a77348c-a028-41ab-ad4c-961fdd793b0b" providerId="ADAL" clId="{512E481B-D6CC-4ACD-950F-51E746D165CA}" dt="2023-08-02T23:52:18.958" v="3043" actId="47"/>
        <pc:sldMkLst>
          <pc:docMk/>
          <pc:sldMk cId="4281949394" sldId="372"/>
        </pc:sldMkLst>
        <pc:spChg chg="mod">
          <ac:chgData name="Jared Beaulieu" userId="1a77348c-a028-41ab-ad4c-961fdd793b0b" providerId="ADAL" clId="{512E481B-D6CC-4ACD-950F-51E746D165CA}" dt="2023-08-02T23:51:41.687" v="3038" actId="1076"/>
          <ac:spMkLst>
            <pc:docMk/>
            <pc:sldMk cId="4281949394" sldId="372"/>
            <ac:spMk id="2" creationId="{AF53C94A-6ECA-3ABC-2C91-307444691312}"/>
          </ac:spMkLst>
        </pc:spChg>
      </pc:sldChg>
      <pc:sldChg chg="modSp mod modAnim">
        <pc:chgData name="Jared Beaulieu" userId="1a77348c-a028-41ab-ad4c-961fdd793b0b" providerId="ADAL" clId="{512E481B-D6CC-4ACD-950F-51E746D165CA}" dt="2023-08-03T00:39:58.646" v="3503" actId="20577"/>
        <pc:sldMkLst>
          <pc:docMk/>
          <pc:sldMk cId="3694531544" sldId="373"/>
        </pc:sldMkLst>
        <pc:spChg chg="mod">
          <ac:chgData name="Jared Beaulieu" userId="1a77348c-a028-41ab-ad4c-961fdd793b0b" providerId="ADAL" clId="{512E481B-D6CC-4ACD-950F-51E746D165CA}" dt="2023-08-03T00:35:44.079" v="3462" actId="255"/>
          <ac:spMkLst>
            <pc:docMk/>
            <pc:sldMk cId="3694531544" sldId="373"/>
            <ac:spMk id="449" creationId="{00000000-0000-0000-0000-000000000000}"/>
          </ac:spMkLst>
        </pc:spChg>
        <pc:spChg chg="mod">
          <ac:chgData name="Jared Beaulieu" userId="1a77348c-a028-41ab-ad4c-961fdd793b0b" providerId="ADAL" clId="{512E481B-D6CC-4ACD-950F-51E746D165CA}" dt="2023-08-03T00:36:37.222" v="3471" actId="255"/>
          <ac:spMkLst>
            <pc:docMk/>
            <pc:sldMk cId="3694531544" sldId="373"/>
            <ac:spMk id="450" creationId="{00000000-0000-0000-0000-000000000000}"/>
          </ac:spMkLst>
        </pc:spChg>
        <pc:spChg chg="mod">
          <ac:chgData name="Jared Beaulieu" userId="1a77348c-a028-41ab-ad4c-961fdd793b0b" providerId="ADAL" clId="{512E481B-D6CC-4ACD-950F-51E746D165CA}" dt="2023-08-02T22:02:58.809" v="2956" actId="255"/>
          <ac:spMkLst>
            <pc:docMk/>
            <pc:sldMk cId="3694531544" sldId="373"/>
            <ac:spMk id="451" creationId="{00000000-0000-0000-0000-000000000000}"/>
          </ac:spMkLst>
        </pc:spChg>
        <pc:spChg chg="mod">
          <ac:chgData name="Jared Beaulieu" userId="1a77348c-a028-41ab-ad4c-961fdd793b0b" providerId="ADAL" clId="{512E481B-D6CC-4ACD-950F-51E746D165CA}" dt="2023-08-03T00:35:48.895" v="3463" actId="255"/>
          <ac:spMkLst>
            <pc:docMk/>
            <pc:sldMk cId="3694531544" sldId="373"/>
            <ac:spMk id="453" creationId="{00000000-0000-0000-0000-000000000000}"/>
          </ac:spMkLst>
        </pc:spChg>
        <pc:spChg chg="mod">
          <ac:chgData name="Jared Beaulieu" userId="1a77348c-a028-41ab-ad4c-961fdd793b0b" providerId="ADAL" clId="{512E481B-D6CC-4ACD-950F-51E746D165CA}" dt="2023-08-03T00:36:43.916" v="3473" actId="255"/>
          <ac:spMkLst>
            <pc:docMk/>
            <pc:sldMk cId="3694531544" sldId="373"/>
            <ac:spMk id="454" creationId="{00000000-0000-0000-0000-000000000000}"/>
          </ac:spMkLst>
        </pc:spChg>
        <pc:spChg chg="mod">
          <ac:chgData name="Jared Beaulieu" userId="1a77348c-a028-41ab-ad4c-961fdd793b0b" providerId="ADAL" clId="{512E481B-D6CC-4ACD-950F-51E746D165CA}" dt="2023-08-03T00:36:23.936" v="3469" actId="2711"/>
          <ac:spMkLst>
            <pc:docMk/>
            <pc:sldMk cId="3694531544" sldId="373"/>
            <ac:spMk id="456" creationId="{00000000-0000-0000-0000-000000000000}"/>
          </ac:spMkLst>
        </pc:spChg>
        <pc:spChg chg="mod">
          <ac:chgData name="Jared Beaulieu" userId="1a77348c-a028-41ab-ad4c-961fdd793b0b" providerId="ADAL" clId="{512E481B-D6CC-4ACD-950F-51E746D165CA}" dt="2023-08-03T00:36:50.370" v="3475" actId="255"/>
          <ac:spMkLst>
            <pc:docMk/>
            <pc:sldMk cId="3694531544" sldId="373"/>
            <ac:spMk id="457" creationId="{00000000-0000-0000-0000-000000000000}"/>
          </ac:spMkLst>
        </pc:spChg>
        <pc:spChg chg="mod">
          <ac:chgData name="Jared Beaulieu" userId="1a77348c-a028-41ab-ad4c-961fdd793b0b" providerId="ADAL" clId="{512E481B-D6CC-4ACD-950F-51E746D165CA}" dt="2023-08-03T00:36:27.738" v="3470" actId="2711"/>
          <ac:spMkLst>
            <pc:docMk/>
            <pc:sldMk cId="3694531544" sldId="373"/>
            <ac:spMk id="459" creationId="{00000000-0000-0000-0000-000000000000}"/>
          </ac:spMkLst>
        </pc:spChg>
        <pc:spChg chg="mod">
          <ac:chgData name="Jared Beaulieu" userId="1a77348c-a028-41ab-ad4c-961fdd793b0b" providerId="ADAL" clId="{512E481B-D6CC-4ACD-950F-51E746D165CA}" dt="2023-08-03T00:36:56.619" v="3477" actId="255"/>
          <ac:spMkLst>
            <pc:docMk/>
            <pc:sldMk cId="3694531544" sldId="373"/>
            <ac:spMk id="460" creationId="{00000000-0000-0000-0000-000000000000}"/>
          </ac:spMkLst>
        </pc:spChg>
        <pc:spChg chg="mod">
          <ac:chgData name="Jared Beaulieu" userId="1a77348c-a028-41ab-ad4c-961fdd793b0b" providerId="ADAL" clId="{512E481B-D6CC-4ACD-950F-51E746D165CA}" dt="2023-08-03T00:37:23.718" v="3481" actId="1076"/>
          <ac:spMkLst>
            <pc:docMk/>
            <pc:sldMk cId="3694531544" sldId="373"/>
            <ac:spMk id="462" creationId="{00000000-0000-0000-0000-000000000000}"/>
          </ac:spMkLst>
        </pc:spChg>
        <pc:spChg chg="mod">
          <ac:chgData name="Jared Beaulieu" userId="1a77348c-a028-41ab-ad4c-961fdd793b0b" providerId="ADAL" clId="{512E481B-D6CC-4ACD-950F-51E746D165CA}" dt="2023-08-03T00:39:58.646" v="3503" actId="20577"/>
          <ac:spMkLst>
            <pc:docMk/>
            <pc:sldMk cId="3694531544" sldId="373"/>
            <ac:spMk id="465" creationId="{00000000-0000-0000-0000-000000000000}"/>
          </ac:spMkLst>
        </pc:spChg>
      </pc:sldChg>
      <pc:sldChg chg="addSp delSp modSp mod">
        <pc:chgData name="Jared Beaulieu" userId="1a77348c-a028-41ab-ad4c-961fdd793b0b" providerId="ADAL" clId="{512E481B-D6CC-4ACD-950F-51E746D165CA}" dt="2023-08-03T00:44:40.482" v="3629" actId="1037"/>
        <pc:sldMkLst>
          <pc:docMk/>
          <pc:sldMk cId="4012722563" sldId="374"/>
        </pc:sldMkLst>
        <pc:spChg chg="mod">
          <ac:chgData name="Jared Beaulieu" userId="1a77348c-a028-41ab-ad4c-961fdd793b0b" providerId="ADAL" clId="{512E481B-D6CC-4ACD-950F-51E746D165CA}" dt="2023-08-03T00:44:40.482" v="3629" actId="1037"/>
          <ac:spMkLst>
            <pc:docMk/>
            <pc:sldMk cId="4012722563" sldId="374"/>
            <ac:spMk id="648" creationId="{00000000-0000-0000-0000-000000000000}"/>
          </ac:spMkLst>
        </pc:spChg>
        <pc:graphicFrameChg chg="del">
          <ac:chgData name="Jared Beaulieu" userId="1a77348c-a028-41ab-ad4c-961fdd793b0b" providerId="ADAL" clId="{512E481B-D6CC-4ACD-950F-51E746D165CA}" dt="2023-08-01T20:20:04.860" v="1193" actId="478"/>
          <ac:graphicFrameMkLst>
            <pc:docMk/>
            <pc:sldMk cId="4012722563" sldId="374"/>
            <ac:graphicFrameMk id="649" creationId="{00000000-0000-0000-0000-000000000000}"/>
          </ac:graphicFrameMkLst>
        </pc:graphicFrameChg>
        <pc:picChg chg="add del mod">
          <ac:chgData name="Jared Beaulieu" userId="1a77348c-a028-41ab-ad4c-961fdd793b0b" providerId="ADAL" clId="{512E481B-D6CC-4ACD-950F-51E746D165CA}" dt="2023-08-02T16:36:57.785" v="1667" actId="478"/>
          <ac:picMkLst>
            <pc:docMk/>
            <pc:sldMk cId="4012722563" sldId="374"/>
            <ac:picMk id="2" creationId="{3FA6A1B7-45D5-06CB-BA71-EEDD516B9736}"/>
          </ac:picMkLst>
        </pc:picChg>
        <pc:picChg chg="add del mod">
          <ac:chgData name="Jared Beaulieu" userId="1a77348c-a028-41ab-ad4c-961fdd793b0b" providerId="ADAL" clId="{512E481B-D6CC-4ACD-950F-51E746D165CA}" dt="2023-08-02T16:36:54.583" v="1665" actId="478"/>
          <ac:picMkLst>
            <pc:docMk/>
            <pc:sldMk cId="4012722563" sldId="374"/>
            <ac:picMk id="3" creationId="{C16D614F-7524-3E29-812D-0046C714AF29}"/>
          </ac:picMkLst>
        </pc:picChg>
        <pc:picChg chg="add del mod">
          <ac:chgData name="Jared Beaulieu" userId="1a77348c-a028-41ab-ad4c-961fdd793b0b" providerId="ADAL" clId="{512E481B-D6CC-4ACD-950F-51E746D165CA}" dt="2023-08-02T16:36:55.718" v="1666" actId="478"/>
          <ac:picMkLst>
            <pc:docMk/>
            <pc:sldMk cId="4012722563" sldId="374"/>
            <ac:picMk id="4" creationId="{42744055-D4CF-EA7D-FB9E-7B980E125A36}"/>
          </ac:picMkLst>
        </pc:picChg>
        <pc:picChg chg="add mod modCrop">
          <ac:chgData name="Jared Beaulieu" userId="1a77348c-a028-41ab-ad4c-961fdd793b0b" providerId="ADAL" clId="{512E481B-D6CC-4ACD-950F-51E746D165CA}" dt="2023-08-02T21:44:48.054" v="2790" actId="14861"/>
          <ac:picMkLst>
            <pc:docMk/>
            <pc:sldMk cId="4012722563" sldId="374"/>
            <ac:picMk id="6" creationId="{8356402D-D3B2-B83F-20CA-3814A5298185}"/>
          </ac:picMkLst>
        </pc:picChg>
        <pc:picChg chg="add mod modCrop">
          <ac:chgData name="Jared Beaulieu" userId="1a77348c-a028-41ab-ad4c-961fdd793b0b" providerId="ADAL" clId="{512E481B-D6CC-4ACD-950F-51E746D165CA}" dt="2023-08-02T21:44:09.025" v="2783" actId="732"/>
          <ac:picMkLst>
            <pc:docMk/>
            <pc:sldMk cId="4012722563" sldId="374"/>
            <ac:picMk id="8" creationId="{0857B468-3CA4-8C61-E963-ACA5DDF35E82}"/>
          </ac:picMkLst>
        </pc:picChg>
        <pc:cxnChg chg="add mod">
          <ac:chgData name="Jared Beaulieu" userId="1a77348c-a028-41ab-ad4c-961fdd793b0b" providerId="ADAL" clId="{512E481B-D6CC-4ACD-950F-51E746D165CA}" dt="2023-08-02T21:45:45.418" v="2796" actId="693"/>
          <ac:cxnSpMkLst>
            <pc:docMk/>
            <pc:sldMk cId="4012722563" sldId="374"/>
            <ac:cxnSpMk id="10" creationId="{A63A779D-095A-97A2-0BBE-647B414BF4FB}"/>
          </ac:cxnSpMkLst>
        </pc:cxnChg>
      </pc:sldChg>
      <pc:sldChg chg="addSp modSp mod ord modAnim">
        <pc:chgData name="Jared Beaulieu" userId="1a77348c-a028-41ab-ad4c-961fdd793b0b" providerId="ADAL" clId="{512E481B-D6CC-4ACD-950F-51E746D165CA}" dt="2023-08-02T22:02:31.397" v="2955"/>
        <pc:sldMkLst>
          <pc:docMk/>
          <pc:sldMk cId="241844952" sldId="375"/>
        </pc:sldMkLst>
        <pc:spChg chg="mod">
          <ac:chgData name="Jared Beaulieu" userId="1a77348c-a028-41ab-ad4c-961fdd793b0b" providerId="ADAL" clId="{512E481B-D6CC-4ACD-950F-51E746D165CA}" dt="2023-08-02T21:58:31.701" v="2895" actId="20577"/>
          <ac:spMkLst>
            <pc:docMk/>
            <pc:sldMk cId="241844952" sldId="375"/>
            <ac:spMk id="9" creationId="{9EC64461-4BF0-CE89-8626-BCD90C7D65DF}"/>
          </ac:spMkLst>
        </pc:spChg>
        <pc:spChg chg="mod">
          <ac:chgData name="Jared Beaulieu" userId="1a77348c-a028-41ab-ad4c-961fdd793b0b" providerId="ADAL" clId="{512E481B-D6CC-4ACD-950F-51E746D165CA}" dt="2023-08-02T21:56:54.085" v="2870" actId="1076"/>
          <ac:spMkLst>
            <pc:docMk/>
            <pc:sldMk cId="241844952" sldId="375"/>
            <ac:spMk id="11" creationId="{FF6673D5-C897-DD57-CA36-69FC9C49C77D}"/>
          </ac:spMkLst>
        </pc:spChg>
        <pc:picChg chg="add mod">
          <ac:chgData name="Jared Beaulieu" userId="1a77348c-a028-41ab-ad4c-961fdd793b0b" providerId="ADAL" clId="{512E481B-D6CC-4ACD-950F-51E746D165CA}" dt="2023-08-02T21:57:31.369" v="2875" actId="1076"/>
          <ac:picMkLst>
            <pc:docMk/>
            <pc:sldMk cId="241844952" sldId="375"/>
            <ac:picMk id="3" creationId="{0802DCF0-336D-4C08-6A79-86E0CAA60F4B}"/>
          </ac:picMkLst>
        </pc:picChg>
      </pc:sldChg>
      <pc:sldChg chg="addSp delSp modSp add mod modAnim">
        <pc:chgData name="Jared Beaulieu" userId="1a77348c-a028-41ab-ad4c-961fdd793b0b" providerId="ADAL" clId="{512E481B-D6CC-4ACD-950F-51E746D165CA}" dt="2023-08-03T00:39:17.832" v="3497" actId="2711"/>
        <pc:sldMkLst>
          <pc:docMk/>
          <pc:sldMk cId="3007862659" sldId="376"/>
        </pc:sldMkLst>
        <pc:spChg chg="add mod">
          <ac:chgData name="Jared Beaulieu" userId="1a77348c-a028-41ab-ad4c-961fdd793b0b" providerId="ADAL" clId="{512E481B-D6CC-4ACD-950F-51E746D165CA}" dt="2023-08-03T00:27:02.496" v="3100" actId="255"/>
          <ac:spMkLst>
            <pc:docMk/>
            <pc:sldMk cId="3007862659" sldId="376"/>
            <ac:spMk id="2" creationId="{582599CE-CE62-0A38-E865-813EAEF9DB7B}"/>
          </ac:spMkLst>
        </pc:spChg>
        <pc:spChg chg="add del mod">
          <ac:chgData name="Jared Beaulieu" userId="1a77348c-a028-41ab-ad4c-961fdd793b0b" providerId="ADAL" clId="{512E481B-D6CC-4ACD-950F-51E746D165CA}" dt="2023-08-01T20:33:56.812" v="1314" actId="478"/>
          <ac:spMkLst>
            <pc:docMk/>
            <pc:sldMk cId="3007862659" sldId="376"/>
            <ac:spMk id="4" creationId="{09F816AD-6A62-0421-830A-2E81C37EE2BE}"/>
          </ac:spMkLst>
        </pc:spChg>
        <pc:spChg chg="add del mod">
          <ac:chgData name="Jared Beaulieu" userId="1a77348c-a028-41ab-ad4c-961fdd793b0b" providerId="ADAL" clId="{512E481B-D6CC-4ACD-950F-51E746D165CA}" dt="2023-08-01T20:34:00.019" v="1316" actId="478"/>
          <ac:spMkLst>
            <pc:docMk/>
            <pc:sldMk cId="3007862659" sldId="376"/>
            <ac:spMk id="6" creationId="{C23AD5AE-2CD1-B737-BE9E-4EB5AA0DAAF2}"/>
          </ac:spMkLst>
        </pc:spChg>
        <pc:spChg chg="add mod">
          <ac:chgData name="Jared Beaulieu" userId="1a77348c-a028-41ab-ad4c-961fdd793b0b" providerId="ADAL" clId="{512E481B-D6CC-4ACD-950F-51E746D165CA}" dt="2023-08-03T00:39:17.832" v="3497" actId="2711"/>
          <ac:spMkLst>
            <pc:docMk/>
            <pc:sldMk cId="3007862659" sldId="376"/>
            <ac:spMk id="7" creationId="{F4D3136B-6E1E-73FC-250B-6F7345D06121}"/>
          </ac:spMkLst>
        </pc:spChg>
        <pc:spChg chg="del">
          <ac:chgData name="Jared Beaulieu" userId="1a77348c-a028-41ab-ad4c-961fdd793b0b" providerId="ADAL" clId="{512E481B-D6CC-4ACD-950F-51E746D165CA}" dt="2023-08-01T20:33:54.994" v="1313" actId="478"/>
          <ac:spMkLst>
            <pc:docMk/>
            <pc:sldMk cId="3007862659" sldId="376"/>
            <ac:spMk id="718" creationId="{00000000-0000-0000-0000-000000000000}"/>
          </ac:spMkLst>
        </pc:spChg>
        <pc:spChg chg="del">
          <ac:chgData name="Jared Beaulieu" userId="1a77348c-a028-41ab-ad4c-961fdd793b0b" providerId="ADAL" clId="{512E481B-D6CC-4ACD-950F-51E746D165CA}" dt="2023-08-01T20:33:58.703" v="1315" actId="478"/>
          <ac:spMkLst>
            <pc:docMk/>
            <pc:sldMk cId="3007862659" sldId="376"/>
            <ac:spMk id="719" creationId="{00000000-0000-0000-0000-000000000000}"/>
          </ac:spMkLst>
        </pc:spChg>
        <pc:picChg chg="add mod modCrop">
          <ac:chgData name="Jared Beaulieu" userId="1a77348c-a028-41ab-ad4c-961fdd793b0b" providerId="ADAL" clId="{512E481B-D6CC-4ACD-950F-51E746D165CA}" dt="2023-08-02T21:29:56.009" v="2580" actId="14100"/>
          <ac:picMkLst>
            <pc:docMk/>
            <pc:sldMk cId="3007862659" sldId="376"/>
            <ac:picMk id="3" creationId="{C8E0C9E1-F0D9-DC2A-C994-9BD3BB847972}"/>
          </ac:picMkLst>
        </pc:picChg>
      </pc:sldChg>
      <pc:sldChg chg="del modAnim">
        <pc:chgData name="Jared Beaulieu" userId="1a77348c-a028-41ab-ad4c-961fdd793b0b" providerId="ADAL" clId="{512E481B-D6CC-4ACD-950F-51E746D165CA}" dt="2023-08-02T21:50:05.134" v="2822" actId="47"/>
        <pc:sldMkLst>
          <pc:docMk/>
          <pc:sldMk cId="3834261610" sldId="378"/>
        </pc:sldMkLst>
      </pc:sldChg>
      <pc:sldChg chg="addSp delSp modSp del mod ord delAnim">
        <pc:chgData name="Jared Beaulieu" userId="1a77348c-a028-41ab-ad4c-961fdd793b0b" providerId="ADAL" clId="{512E481B-D6CC-4ACD-950F-51E746D165CA}" dt="2023-08-02T21:53:41.717" v="2856" actId="47"/>
        <pc:sldMkLst>
          <pc:docMk/>
          <pc:sldMk cId="3149396815" sldId="379"/>
        </pc:sldMkLst>
        <pc:spChg chg="add del mod">
          <ac:chgData name="Jared Beaulieu" userId="1a77348c-a028-41ab-ad4c-961fdd793b0b" providerId="ADAL" clId="{512E481B-D6CC-4ACD-950F-51E746D165CA}" dt="2023-08-02T20:40:48.747" v="1784" actId="478"/>
          <ac:spMkLst>
            <pc:docMk/>
            <pc:sldMk cId="3149396815" sldId="379"/>
            <ac:spMk id="7" creationId="{85CD8165-02F4-FB6C-D35D-01F5570FAD72}"/>
          </ac:spMkLst>
        </pc:spChg>
        <pc:spChg chg="add del mod">
          <ac:chgData name="Jared Beaulieu" userId="1a77348c-a028-41ab-ad4c-961fdd793b0b" providerId="ADAL" clId="{512E481B-D6CC-4ACD-950F-51E746D165CA}" dt="2023-08-02T21:38:59.306" v="2746" actId="478"/>
          <ac:spMkLst>
            <pc:docMk/>
            <pc:sldMk cId="3149396815" sldId="379"/>
            <ac:spMk id="8" creationId="{4CB3A78E-6F7C-BB72-F0E6-A40FDFB5264C}"/>
          </ac:spMkLst>
        </pc:spChg>
        <pc:spChg chg="add mod">
          <ac:chgData name="Jared Beaulieu" userId="1a77348c-a028-41ab-ad4c-961fdd793b0b" providerId="ADAL" clId="{512E481B-D6CC-4ACD-950F-51E746D165CA}" dt="2023-08-02T21:39:53.689" v="2759" actId="1076"/>
          <ac:spMkLst>
            <pc:docMk/>
            <pc:sldMk cId="3149396815" sldId="379"/>
            <ac:spMk id="9" creationId="{4B743394-F1D6-07CD-AD34-C7F03B9FB5A9}"/>
          </ac:spMkLst>
        </pc:spChg>
        <pc:spChg chg="add mod">
          <ac:chgData name="Jared Beaulieu" userId="1a77348c-a028-41ab-ad4c-961fdd793b0b" providerId="ADAL" clId="{512E481B-D6CC-4ACD-950F-51E746D165CA}" dt="2023-08-02T21:39:56.030" v="2760" actId="1076"/>
          <ac:spMkLst>
            <pc:docMk/>
            <pc:sldMk cId="3149396815" sldId="379"/>
            <ac:spMk id="10" creationId="{8F6C7A56-80C8-68B6-4DB6-DC95DF2E0A22}"/>
          </ac:spMkLst>
        </pc:spChg>
        <pc:spChg chg="add del mod">
          <ac:chgData name="Jared Beaulieu" userId="1a77348c-a028-41ab-ad4c-961fdd793b0b" providerId="ADAL" clId="{512E481B-D6CC-4ACD-950F-51E746D165CA}" dt="2023-08-02T21:47:25.016" v="2802"/>
          <ac:spMkLst>
            <pc:docMk/>
            <pc:sldMk cId="3149396815" sldId="379"/>
            <ac:spMk id="11" creationId="{C6D79D18-C835-B3E8-6EE6-81D08AF51CF9}"/>
          </ac:spMkLst>
        </pc:spChg>
        <pc:spChg chg="del mod">
          <ac:chgData name="Jared Beaulieu" userId="1a77348c-a028-41ab-ad4c-961fdd793b0b" providerId="ADAL" clId="{512E481B-D6CC-4ACD-950F-51E746D165CA}" dt="2023-08-02T20:40:38.365" v="1782" actId="478"/>
          <ac:spMkLst>
            <pc:docMk/>
            <pc:sldMk cId="3149396815" sldId="379"/>
            <ac:spMk id="521" creationId="{00000000-0000-0000-0000-000000000000}"/>
          </ac:spMkLst>
        </pc:spChg>
        <pc:spChg chg="mod">
          <ac:chgData name="Jared Beaulieu" userId="1a77348c-a028-41ab-ad4c-961fdd793b0b" providerId="ADAL" clId="{512E481B-D6CC-4ACD-950F-51E746D165CA}" dt="2023-08-02T21:41:35.239" v="2762" actId="115"/>
          <ac:spMkLst>
            <pc:docMk/>
            <pc:sldMk cId="3149396815" sldId="379"/>
            <ac:spMk id="522" creationId="{00000000-0000-0000-0000-000000000000}"/>
          </ac:spMkLst>
        </pc:spChg>
        <pc:picChg chg="add mod modCrop">
          <ac:chgData name="Jared Beaulieu" userId="1a77348c-a028-41ab-ad4c-961fdd793b0b" providerId="ADAL" clId="{512E481B-D6CC-4ACD-950F-51E746D165CA}" dt="2023-08-02T21:39:47.982" v="2757" actId="1076"/>
          <ac:picMkLst>
            <pc:docMk/>
            <pc:sldMk cId="3149396815" sldId="379"/>
            <ac:picMk id="3" creationId="{5714A67D-65A8-02A1-4CF6-8B7E9EC00452}"/>
          </ac:picMkLst>
        </pc:picChg>
        <pc:picChg chg="add mod">
          <ac:chgData name="Jared Beaulieu" userId="1a77348c-a028-41ab-ad4c-961fdd793b0b" providerId="ADAL" clId="{512E481B-D6CC-4ACD-950F-51E746D165CA}" dt="2023-08-02T21:39:45.671" v="2756" actId="1076"/>
          <ac:picMkLst>
            <pc:docMk/>
            <pc:sldMk cId="3149396815" sldId="379"/>
            <ac:picMk id="5" creationId="{BDD4481D-70C0-2167-CF89-48DD89054191}"/>
          </ac:picMkLst>
        </pc:picChg>
        <pc:picChg chg="mod">
          <ac:chgData name="Jared Beaulieu" userId="1a77348c-a028-41ab-ad4c-961fdd793b0b" providerId="ADAL" clId="{512E481B-D6CC-4ACD-950F-51E746D165CA}" dt="2023-08-02T21:39:12.298" v="2749" actId="1076"/>
          <ac:picMkLst>
            <pc:docMk/>
            <pc:sldMk cId="3149396815" sldId="379"/>
            <ac:picMk id="520" creationId="{00000000-0000-0000-0000-000000000000}"/>
          </ac:picMkLst>
        </pc:picChg>
      </pc:sldChg>
      <pc:sldChg chg="addSp delSp modSp mod">
        <pc:chgData name="Jared Beaulieu" userId="1a77348c-a028-41ab-ad4c-961fdd793b0b" providerId="ADAL" clId="{512E481B-D6CC-4ACD-950F-51E746D165CA}" dt="2023-08-03T00:43:44.772" v="3581" actId="20577"/>
        <pc:sldMkLst>
          <pc:docMk/>
          <pc:sldMk cId="3996588213" sldId="380"/>
        </pc:sldMkLst>
        <pc:spChg chg="add del mod">
          <ac:chgData name="Jared Beaulieu" userId="1a77348c-a028-41ab-ad4c-961fdd793b0b" providerId="ADAL" clId="{512E481B-D6CC-4ACD-950F-51E746D165CA}" dt="2023-08-02T13:36:55.220" v="1360" actId="478"/>
          <ac:spMkLst>
            <pc:docMk/>
            <pc:sldMk cId="3996588213" sldId="380"/>
            <ac:spMk id="3" creationId="{DC5FF4CD-A9BB-54BF-5B45-E591A6C16572}"/>
          </ac:spMkLst>
        </pc:spChg>
        <pc:spChg chg="add del mod">
          <ac:chgData name="Jared Beaulieu" userId="1a77348c-a028-41ab-ad4c-961fdd793b0b" providerId="ADAL" clId="{512E481B-D6CC-4ACD-950F-51E746D165CA}" dt="2023-08-02T23:41:25.451" v="3003" actId="478"/>
          <ac:spMkLst>
            <pc:docMk/>
            <pc:sldMk cId="3996588213" sldId="380"/>
            <ac:spMk id="6" creationId="{7580FDD2-6D62-DE5A-C107-9AF0549C4564}"/>
          </ac:spMkLst>
        </pc:spChg>
        <pc:spChg chg="mod">
          <ac:chgData name="Jared Beaulieu" userId="1a77348c-a028-41ab-ad4c-961fdd793b0b" providerId="ADAL" clId="{512E481B-D6CC-4ACD-950F-51E746D165CA}" dt="2023-08-02T23:42:24.641" v="3014" actId="255"/>
          <ac:spMkLst>
            <pc:docMk/>
            <pc:sldMk cId="3996588213" sldId="380"/>
            <ac:spMk id="944" creationId="{00000000-0000-0000-0000-000000000000}"/>
          </ac:spMkLst>
        </pc:spChg>
        <pc:spChg chg="mod">
          <ac:chgData name="Jared Beaulieu" userId="1a77348c-a028-41ab-ad4c-961fdd793b0b" providerId="ADAL" clId="{512E481B-D6CC-4ACD-950F-51E746D165CA}" dt="2023-08-02T23:41:35.162" v="3007" actId="1076"/>
          <ac:spMkLst>
            <pc:docMk/>
            <pc:sldMk cId="3996588213" sldId="380"/>
            <ac:spMk id="945" creationId="{00000000-0000-0000-0000-000000000000}"/>
          </ac:spMkLst>
        </pc:spChg>
        <pc:spChg chg="mod">
          <ac:chgData name="Jared Beaulieu" userId="1a77348c-a028-41ab-ad4c-961fdd793b0b" providerId="ADAL" clId="{512E481B-D6CC-4ACD-950F-51E746D165CA}" dt="2023-08-02T22:04:43.881" v="2973" actId="1076"/>
          <ac:spMkLst>
            <pc:docMk/>
            <pc:sldMk cId="3996588213" sldId="380"/>
            <ac:spMk id="946" creationId="{00000000-0000-0000-0000-000000000000}"/>
          </ac:spMkLst>
        </pc:spChg>
        <pc:spChg chg="mod">
          <ac:chgData name="Jared Beaulieu" userId="1a77348c-a028-41ab-ad4c-961fdd793b0b" providerId="ADAL" clId="{512E481B-D6CC-4ACD-950F-51E746D165CA}" dt="2023-08-02T22:04:43.881" v="2973" actId="1076"/>
          <ac:spMkLst>
            <pc:docMk/>
            <pc:sldMk cId="3996588213" sldId="380"/>
            <ac:spMk id="947" creationId="{00000000-0000-0000-0000-000000000000}"/>
          </ac:spMkLst>
        </pc:spChg>
        <pc:spChg chg="mod">
          <ac:chgData name="Jared Beaulieu" userId="1a77348c-a028-41ab-ad4c-961fdd793b0b" providerId="ADAL" clId="{512E481B-D6CC-4ACD-950F-51E746D165CA}" dt="2023-08-03T00:26:11.779" v="3093" actId="255"/>
          <ac:spMkLst>
            <pc:docMk/>
            <pc:sldMk cId="3996588213" sldId="380"/>
            <ac:spMk id="948" creationId="{00000000-0000-0000-0000-000000000000}"/>
          </ac:spMkLst>
        </pc:spChg>
        <pc:spChg chg="del">
          <ac:chgData name="Jared Beaulieu" userId="1a77348c-a028-41ab-ad4c-961fdd793b0b" providerId="ADAL" clId="{512E481B-D6CC-4ACD-950F-51E746D165CA}" dt="2023-08-02T13:36:53.181" v="1359" actId="478"/>
          <ac:spMkLst>
            <pc:docMk/>
            <pc:sldMk cId="3996588213" sldId="380"/>
            <ac:spMk id="949" creationId="{00000000-0000-0000-0000-000000000000}"/>
          </ac:spMkLst>
        </pc:spChg>
        <pc:spChg chg="mod">
          <ac:chgData name="Jared Beaulieu" userId="1a77348c-a028-41ab-ad4c-961fdd793b0b" providerId="ADAL" clId="{512E481B-D6CC-4ACD-950F-51E746D165CA}" dt="2023-08-03T00:26:21.866" v="3094" actId="14100"/>
          <ac:spMkLst>
            <pc:docMk/>
            <pc:sldMk cId="3996588213" sldId="380"/>
            <ac:spMk id="950" creationId="{00000000-0000-0000-0000-000000000000}"/>
          </ac:spMkLst>
        </pc:spChg>
        <pc:spChg chg="mod">
          <ac:chgData name="Jared Beaulieu" userId="1a77348c-a028-41ab-ad4c-961fdd793b0b" providerId="ADAL" clId="{512E481B-D6CC-4ACD-950F-51E746D165CA}" dt="2023-08-03T00:38:24.070" v="3483" actId="255"/>
          <ac:spMkLst>
            <pc:docMk/>
            <pc:sldMk cId="3996588213" sldId="380"/>
            <ac:spMk id="951" creationId="{00000000-0000-0000-0000-000000000000}"/>
          </ac:spMkLst>
        </pc:spChg>
        <pc:spChg chg="mod">
          <ac:chgData name="Jared Beaulieu" userId="1a77348c-a028-41ab-ad4c-961fdd793b0b" providerId="ADAL" clId="{512E481B-D6CC-4ACD-950F-51E746D165CA}" dt="2023-08-02T23:41:22.937" v="3002" actId="1076"/>
          <ac:spMkLst>
            <pc:docMk/>
            <pc:sldMk cId="3996588213" sldId="380"/>
            <ac:spMk id="952" creationId="{00000000-0000-0000-0000-000000000000}"/>
          </ac:spMkLst>
        </pc:spChg>
        <pc:spChg chg="del mod">
          <ac:chgData name="Jared Beaulieu" userId="1a77348c-a028-41ab-ad4c-961fdd793b0b" providerId="ADAL" clId="{512E481B-D6CC-4ACD-950F-51E746D165CA}" dt="2023-08-02T23:41:18.700" v="3001" actId="478"/>
          <ac:spMkLst>
            <pc:docMk/>
            <pc:sldMk cId="3996588213" sldId="380"/>
            <ac:spMk id="953" creationId="{00000000-0000-0000-0000-000000000000}"/>
          </ac:spMkLst>
        </pc:spChg>
        <pc:spChg chg="mod">
          <ac:chgData name="Jared Beaulieu" userId="1a77348c-a028-41ab-ad4c-961fdd793b0b" providerId="ADAL" clId="{512E481B-D6CC-4ACD-950F-51E746D165CA}" dt="2023-08-03T00:43:44.772" v="3581" actId="20577"/>
          <ac:spMkLst>
            <pc:docMk/>
            <pc:sldMk cId="3996588213" sldId="380"/>
            <ac:spMk id="954" creationId="{00000000-0000-0000-0000-000000000000}"/>
          </ac:spMkLst>
        </pc:spChg>
        <pc:spChg chg="mod">
          <ac:chgData name="Jared Beaulieu" userId="1a77348c-a028-41ab-ad4c-961fdd793b0b" providerId="ADAL" clId="{512E481B-D6CC-4ACD-950F-51E746D165CA}" dt="2023-08-02T22:04:21.010" v="2970" actId="1076"/>
          <ac:spMkLst>
            <pc:docMk/>
            <pc:sldMk cId="3996588213" sldId="380"/>
            <ac:spMk id="955" creationId="{00000000-0000-0000-0000-000000000000}"/>
          </ac:spMkLst>
        </pc:spChg>
        <pc:spChg chg="mod">
          <ac:chgData name="Jared Beaulieu" userId="1a77348c-a028-41ab-ad4c-961fdd793b0b" providerId="ADAL" clId="{512E481B-D6CC-4ACD-950F-51E746D165CA}" dt="2023-08-02T22:04:43.881" v="2973" actId="1076"/>
          <ac:spMkLst>
            <pc:docMk/>
            <pc:sldMk cId="3996588213" sldId="380"/>
            <ac:spMk id="956" creationId="{00000000-0000-0000-0000-000000000000}"/>
          </ac:spMkLst>
        </pc:spChg>
        <pc:spChg chg="mod">
          <ac:chgData name="Jared Beaulieu" userId="1a77348c-a028-41ab-ad4c-961fdd793b0b" providerId="ADAL" clId="{512E481B-D6CC-4ACD-950F-51E746D165CA}" dt="2023-08-02T22:04:43.881" v="2973" actId="1076"/>
          <ac:spMkLst>
            <pc:docMk/>
            <pc:sldMk cId="3996588213" sldId="380"/>
            <ac:spMk id="957" creationId="{00000000-0000-0000-0000-000000000000}"/>
          </ac:spMkLst>
        </pc:spChg>
        <pc:spChg chg="mod">
          <ac:chgData name="Jared Beaulieu" userId="1a77348c-a028-41ab-ad4c-961fdd793b0b" providerId="ADAL" clId="{512E481B-D6CC-4ACD-950F-51E746D165CA}" dt="2023-08-02T22:04:21.010" v="2970" actId="1076"/>
          <ac:spMkLst>
            <pc:docMk/>
            <pc:sldMk cId="3996588213" sldId="380"/>
            <ac:spMk id="958" creationId="{00000000-0000-0000-0000-000000000000}"/>
          </ac:spMkLst>
        </pc:spChg>
        <pc:spChg chg="mod">
          <ac:chgData name="Jared Beaulieu" userId="1a77348c-a028-41ab-ad4c-961fdd793b0b" providerId="ADAL" clId="{512E481B-D6CC-4ACD-950F-51E746D165CA}" dt="2023-08-02T22:04:21.010" v="2970" actId="1076"/>
          <ac:spMkLst>
            <pc:docMk/>
            <pc:sldMk cId="3996588213" sldId="380"/>
            <ac:spMk id="959" creationId="{00000000-0000-0000-0000-000000000000}"/>
          </ac:spMkLst>
        </pc:spChg>
        <pc:grpChg chg="mod">
          <ac:chgData name="Jared Beaulieu" userId="1a77348c-a028-41ab-ad4c-961fdd793b0b" providerId="ADAL" clId="{512E481B-D6CC-4ACD-950F-51E746D165CA}" dt="2023-08-02T22:04:43.881" v="2973" actId="1076"/>
          <ac:grpSpMkLst>
            <pc:docMk/>
            <pc:sldMk cId="3996588213" sldId="380"/>
            <ac:grpSpMk id="960" creationId="{00000000-0000-0000-0000-000000000000}"/>
          </ac:grpSpMkLst>
        </pc:grpChg>
        <pc:grpChg chg="mod">
          <ac:chgData name="Jared Beaulieu" userId="1a77348c-a028-41ab-ad4c-961fdd793b0b" providerId="ADAL" clId="{512E481B-D6CC-4ACD-950F-51E746D165CA}" dt="2023-08-02T22:04:43.881" v="2973" actId="1076"/>
          <ac:grpSpMkLst>
            <pc:docMk/>
            <pc:sldMk cId="3996588213" sldId="380"/>
            <ac:grpSpMk id="972" creationId="{00000000-0000-0000-0000-000000000000}"/>
          </ac:grpSpMkLst>
        </pc:grpChg>
        <pc:grpChg chg="mod">
          <ac:chgData name="Jared Beaulieu" userId="1a77348c-a028-41ab-ad4c-961fdd793b0b" providerId="ADAL" clId="{512E481B-D6CC-4ACD-950F-51E746D165CA}" dt="2023-08-02T22:04:21.010" v="2970" actId="1076"/>
          <ac:grpSpMkLst>
            <pc:docMk/>
            <pc:sldMk cId="3996588213" sldId="380"/>
            <ac:grpSpMk id="983" creationId="{00000000-0000-0000-0000-000000000000}"/>
          </ac:grpSpMkLst>
        </pc:grpChg>
        <pc:grpChg chg="mod">
          <ac:chgData name="Jared Beaulieu" userId="1a77348c-a028-41ab-ad4c-961fdd793b0b" providerId="ADAL" clId="{512E481B-D6CC-4ACD-950F-51E746D165CA}" dt="2023-08-02T22:04:21.010" v="2970" actId="1076"/>
          <ac:grpSpMkLst>
            <pc:docMk/>
            <pc:sldMk cId="3996588213" sldId="380"/>
            <ac:grpSpMk id="992" creationId="{00000000-0000-0000-0000-000000000000}"/>
          </ac:grpSpMkLst>
        </pc:grpChg>
        <pc:grpChg chg="mod">
          <ac:chgData name="Jared Beaulieu" userId="1a77348c-a028-41ab-ad4c-961fdd793b0b" providerId="ADAL" clId="{512E481B-D6CC-4ACD-950F-51E746D165CA}" dt="2023-08-02T22:04:43.881" v="2973" actId="1076"/>
          <ac:grpSpMkLst>
            <pc:docMk/>
            <pc:sldMk cId="3996588213" sldId="380"/>
            <ac:grpSpMk id="995" creationId="{00000000-0000-0000-0000-000000000000}"/>
          </ac:grpSpMkLst>
        </pc:grpChg>
        <pc:picChg chg="add mod">
          <ac:chgData name="Jared Beaulieu" userId="1a77348c-a028-41ab-ad4c-961fdd793b0b" providerId="ADAL" clId="{512E481B-D6CC-4ACD-950F-51E746D165CA}" dt="2023-08-02T22:04:46.920" v="2974" actId="1076"/>
          <ac:picMkLst>
            <pc:docMk/>
            <pc:sldMk cId="3996588213" sldId="380"/>
            <ac:picMk id="4" creationId="{5854E873-B4C4-95F2-144D-81110EFFD821}"/>
          </ac:picMkLst>
        </pc:picChg>
      </pc:sldChg>
      <pc:sldChg chg="modSp mod">
        <pc:chgData name="Jared Beaulieu" userId="1a77348c-a028-41ab-ad4c-961fdd793b0b" providerId="ADAL" clId="{512E481B-D6CC-4ACD-950F-51E746D165CA}" dt="2023-08-03T00:24:35.204" v="3065" actId="255"/>
        <pc:sldMkLst>
          <pc:docMk/>
          <pc:sldMk cId="2827934966" sldId="381"/>
        </pc:sldMkLst>
        <pc:spChg chg="mod">
          <ac:chgData name="Jared Beaulieu" userId="1a77348c-a028-41ab-ad4c-961fdd793b0b" providerId="ADAL" clId="{512E481B-D6CC-4ACD-950F-51E746D165CA}" dt="2023-08-03T00:24:35.204" v="3065" actId="255"/>
          <ac:spMkLst>
            <pc:docMk/>
            <pc:sldMk cId="2827934966" sldId="381"/>
            <ac:spMk id="451" creationId="{00000000-0000-0000-0000-000000000000}"/>
          </ac:spMkLst>
        </pc:spChg>
        <pc:picChg chg="mod">
          <ac:chgData name="Jared Beaulieu" userId="1a77348c-a028-41ab-ad4c-961fdd793b0b" providerId="ADAL" clId="{512E481B-D6CC-4ACD-950F-51E746D165CA}" dt="2023-08-02T21:41:57.020" v="2763" actId="14861"/>
          <ac:picMkLst>
            <pc:docMk/>
            <pc:sldMk cId="2827934966" sldId="381"/>
            <ac:picMk id="5" creationId="{98DF049F-AF38-023A-BAD0-47D21422B521}"/>
          </ac:picMkLst>
        </pc:picChg>
        <pc:picChg chg="mod">
          <ac:chgData name="Jared Beaulieu" userId="1a77348c-a028-41ab-ad4c-961fdd793b0b" providerId="ADAL" clId="{512E481B-D6CC-4ACD-950F-51E746D165CA}" dt="2023-08-02T21:42:00.167" v="2764" actId="14861"/>
          <ac:picMkLst>
            <pc:docMk/>
            <pc:sldMk cId="2827934966" sldId="381"/>
            <ac:picMk id="7" creationId="{D1F57441-7AD6-1C5A-C535-CD7754E8B437}"/>
          </ac:picMkLst>
        </pc:picChg>
      </pc:sldChg>
      <pc:sldChg chg="addSp delSp modSp mod delAnim">
        <pc:chgData name="Jared Beaulieu" userId="1a77348c-a028-41ab-ad4c-961fdd793b0b" providerId="ADAL" clId="{512E481B-D6CC-4ACD-950F-51E746D165CA}" dt="2023-08-03T00:27:22.099" v="3103" actId="255"/>
        <pc:sldMkLst>
          <pc:docMk/>
          <pc:sldMk cId="1335402792" sldId="382"/>
        </pc:sldMkLst>
        <pc:spChg chg="add del mod">
          <ac:chgData name="Jared Beaulieu" userId="1a77348c-a028-41ab-ad4c-961fdd793b0b" providerId="ADAL" clId="{512E481B-D6CC-4ACD-950F-51E746D165CA}" dt="2023-08-02T17:17:05.362" v="1763" actId="478"/>
          <ac:spMkLst>
            <pc:docMk/>
            <pc:sldMk cId="1335402792" sldId="382"/>
            <ac:spMk id="3" creationId="{BFEB1375-83C4-8981-4559-4A2CBAFA2483}"/>
          </ac:spMkLst>
        </pc:spChg>
        <pc:spChg chg="add del mod">
          <ac:chgData name="Jared Beaulieu" userId="1a77348c-a028-41ab-ad4c-961fdd793b0b" providerId="ADAL" clId="{512E481B-D6CC-4ACD-950F-51E746D165CA}" dt="2023-08-02T17:17:08.834" v="1765" actId="478"/>
          <ac:spMkLst>
            <pc:docMk/>
            <pc:sldMk cId="1335402792" sldId="382"/>
            <ac:spMk id="5" creationId="{015BDDDC-4849-9120-1830-EA74C8F68E46}"/>
          </ac:spMkLst>
        </pc:spChg>
        <pc:spChg chg="add mod">
          <ac:chgData name="Jared Beaulieu" userId="1a77348c-a028-41ab-ad4c-961fdd793b0b" providerId="ADAL" clId="{512E481B-D6CC-4ACD-950F-51E746D165CA}" dt="2023-08-03T00:27:22.099" v="3103" actId="255"/>
          <ac:spMkLst>
            <pc:docMk/>
            <pc:sldMk cId="1335402792" sldId="382"/>
            <ac:spMk id="8" creationId="{7B59E5DD-E314-2FE0-7A00-16FC54674B92}"/>
          </ac:spMkLst>
        </pc:spChg>
        <pc:spChg chg="add del mod">
          <ac:chgData name="Jared Beaulieu" userId="1a77348c-a028-41ab-ad4c-961fdd793b0b" providerId="ADAL" clId="{512E481B-D6CC-4ACD-950F-51E746D165CA}" dt="2023-08-02T21:31:02.036" v="2585"/>
          <ac:spMkLst>
            <pc:docMk/>
            <pc:sldMk cId="1335402792" sldId="382"/>
            <ac:spMk id="9" creationId="{30B937C1-B3A9-3C04-1E2B-BD31C632FBF3}"/>
          </ac:spMkLst>
        </pc:spChg>
        <pc:spChg chg="add mod">
          <ac:chgData name="Jared Beaulieu" userId="1a77348c-a028-41ab-ad4c-961fdd793b0b" providerId="ADAL" clId="{512E481B-D6CC-4ACD-950F-51E746D165CA}" dt="2023-08-02T21:32:21.246" v="2678" actId="20577"/>
          <ac:spMkLst>
            <pc:docMk/>
            <pc:sldMk cId="1335402792" sldId="382"/>
            <ac:spMk id="10" creationId="{EC11E03C-6414-D0A1-B68A-C31AFB29EA42}"/>
          </ac:spMkLst>
        </pc:spChg>
        <pc:spChg chg="del">
          <ac:chgData name="Jared Beaulieu" userId="1a77348c-a028-41ab-ad4c-961fdd793b0b" providerId="ADAL" clId="{512E481B-D6CC-4ACD-950F-51E746D165CA}" dt="2023-08-02T17:17:02.452" v="1762" actId="478"/>
          <ac:spMkLst>
            <pc:docMk/>
            <pc:sldMk cId="1335402792" sldId="382"/>
            <ac:spMk id="535" creationId="{00000000-0000-0000-0000-000000000000}"/>
          </ac:spMkLst>
        </pc:spChg>
        <pc:spChg chg="del">
          <ac:chgData name="Jared Beaulieu" userId="1a77348c-a028-41ab-ad4c-961fdd793b0b" providerId="ADAL" clId="{512E481B-D6CC-4ACD-950F-51E746D165CA}" dt="2023-08-02T17:17:06.878" v="1764" actId="478"/>
          <ac:spMkLst>
            <pc:docMk/>
            <pc:sldMk cId="1335402792" sldId="382"/>
            <ac:spMk id="536" creationId="{00000000-0000-0000-0000-000000000000}"/>
          </ac:spMkLst>
        </pc:spChg>
        <pc:picChg chg="add mod">
          <ac:chgData name="Jared Beaulieu" userId="1a77348c-a028-41ab-ad4c-961fdd793b0b" providerId="ADAL" clId="{512E481B-D6CC-4ACD-950F-51E746D165CA}" dt="2023-08-02T21:38:14.636" v="2743" actId="1076"/>
          <ac:picMkLst>
            <pc:docMk/>
            <pc:sldMk cId="1335402792" sldId="382"/>
            <ac:picMk id="7" creationId="{197A5766-6A22-FF11-6D95-F21A0E9FC6E3}"/>
          </ac:picMkLst>
        </pc:picChg>
      </pc:sldChg>
      <pc:sldChg chg="addSp delSp modSp mod delAnim">
        <pc:chgData name="Jared Beaulieu" userId="1a77348c-a028-41ab-ad4c-961fdd793b0b" providerId="ADAL" clId="{512E481B-D6CC-4ACD-950F-51E746D165CA}" dt="2023-08-03T00:43:59.524" v="3596" actId="1037"/>
        <pc:sldMkLst>
          <pc:docMk/>
          <pc:sldMk cId="144847540" sldId="383"/>
        </pc:sldMkLst>
        <pc:spChg chg="add del mod">
          <ac:chgData name="Jared Beaulieu" userId="1a77348c-a028-41ab-ad4c-961fdd793b0b" providerId="ADAL" clId="{512E481B-D6CC-4ACD-950F-51E746D165CA}" dt="2023-08-02T20:49:20.694" v="1819" actId="478"/>
          <ac:spMkLst>
            <pc:docMk/>
            <pc:sldMk cId="144847540" sldId="383"/>
            <ac:spMk id="4" creationId="{83513AE1-BFAC-9DC0-FA9B-17B6AC5CD3D0}"/>
          </ac:spMkLst>
        </pc:spChg>
        <pc:spChg chg="add del mod">
          <ac:chgData name="Jared Beaulieu" userId="1a77348c-a028-41ab-ad4c-961fdd793b0b" providerId="ADAL" clId="{512E481B-D6CC-4ACD-950F-51E746D165CA}" dt="2023-08-02T20:49:24.539" v="1821" actId="478"/>
          <ac:spMkLst>
            <pc:docMk/>
            <pc:sldMk cId="144847540" sldId="383"/>
            <ac:spMk id="6" creationId="{02A88860-B118-1A64-26DB-DF60B62D561F}"/>
          </ac:spMkLst>
        </pc:spChg>
        <pc:spChg chg="add del mod">
          <ac:chgData name="Jared Beaulieu" userId="1a77348c-a028-41ab-ad4c-961fdd793b0b" providerId="ADAL" clId="{512E481B-D6CC-4ACD-950F-51E746D165CA}" dt="2023-08-02T20:49:33.506" v="1827" actId="478"/>
          <ac:spMkLst>
            <pc:docMk/>
            <pc:sldMk cId="144847540" sldId="383"/>
            <ac:spMk id="8" creationId="{80D7D212-ECAE-8BAE-C9DF-5B2CC2FF36AC}"/>
          </ac:spMkLst>
        </pc:spChg>
        <pc:spChg chg="add del mod">
          <ac:chgData name="Jared Beaulieu" userId="1a77348c-a028-41ab-ad4c-961fdd793b0b" providerId="ADAL" clId="{512E481B-D6CC-4ACD-950F-51E746D165CA}" dt="2023-08-02T20:49:32.034" v="1826" actId="478"/>
          <ac:spMkLst>
            <pc:docMk/>
            <pc:sldMk cId="144847540" sldId="383"/>
            <ac:spMk id="10" creationId="{E5643D2A-E1BF-2785-1357-976F06BA8B87}"/>
          </ac:spMkLst>
        </pc:spChg>
        <pc:spChg chg="add del mod">
          <ac:chgData name="Jared Beaulieu" userId="1a77348c-a028-41ab-ad4c-961fdd793b0b" providerId="ADAL" clId="{512E481B-D6CC-4ACD-950F-51E746D165CA}" dt="2023-08-02T20:49:37.909" v="1829" actId="478"/>
          <ac:spMkLst>
            <pc:docMk/>
            <pc:sldMk cId="144847540" sldId="383"/>
            <ac:spMk id="12" creationId="{B0E8384F-3CD7-CDF7-7211-A360B2605B95}"/>
          </ac:spMkLst>
        </pc:spChg>
        <pc:spChg chg="add del mod">
          <ac:chgData name="Jared Beaulieu" userId="1a77348c-a028-41ab-ad4c-961fdd793b0b" providerId="ADAL" clId="{512E481B-D6CC-4ACD-950F-51E746D165CA}" dt="2023-08-02T20:49:41.239" v="1831" actId="478"/>
          <ac:spMkLst>
            <pc:docMk/>
            <pc:sldMk cId="144847540" sldId="383"/>
            <ac:spMk id="14" creationId="{7D3E2078-FFFD-9E50-25F8-2BE49A3A1EAD}"/>
          </ac:spMkLst>
        </pc:spChg>
        <pc:spChg chg="add del mod">
          <ac:chgData name="Jared Beaulieu" userId="1a77348c-a028-41ab-ad4c-961fdd793b0b" providerId="ADAL" clId="{512E481B-D6CC-4ACD-950F-51E746D165CA}" dt="2023-08-02T21:14:51.757" v="2362" actId="478"/>
          <ac:spMkLst>
            <pc:docMk/>
            <pc:sldMk cId="144847540" sldId="383"/>
            <ac:spMk id="15" creationId="{158663E9-C106-C38A-2017-8A69D00FE0EC}"/>
          </ac:spMkLst>
        </pc:spChg>
        <pc:spChg chg="add mod">
          <ac:chgData name="Jared Beaulieu" userId="1a77348c-a028-41ab-ad4c-961fdd793b0b" providerId="ADAL" clId="{512E481B-D6CC-4ACD-950F-51E746D165CA}" dt="2023-08-03T00:38:46.508" v="3486" actId="1076"/>
          <ac:spMkLst>
            <pc:docMk/>
            <pc:sldMk cId="144847540" sldId="383"/>
            <ac:spMk id="16" creationId="{B02596D9-68FA-F52C-ACFC-18C02A94AEF3}"/>
          </ac:spMkLst>
        </pc:spChg>
        <pc:spChg chg="add mod">
          <ac:chgData name="Jared Beaulieu" userId="1a77348c-a028-41ab-ad4c-961fdd793b0b" providerId="ADAL" clId="{512E481B-D6CC-4ACD-950F-51E746D165CA}" dt="2023-08-03T00:38:31.892" v="3484" actId="2711"/>
          <ac:spMkLst>
            <pc:docMk/>
            <pc:sldMk cId="144847540" sldId="383"/>
            <ac:spMk id="18" creationId="{4ADD7555-3346-C80F-7E45-A129E85F421D}"/>
          </ac:spMkLst>
        </pc:spChg>
        <pc:spChg chg="mod">
          <ac:chgData name="Jared Beaulieu" userId="1a77348c-a028-41ab-ad4c-961fdd793b0b" providerId="ADAL" clId="{512E481B-D6CC-4ACD-950F-51E746D165CA}" dt="2023-08-03T00:43:59.524" v="3596" actId="1037"/>
          <ac:spMkLst>
            <pc:docMk/>
            <pc:sldMk cId="144847540" sldId="383"/>
            <ac:spMk id="780" creationId="{00000000-0000-0000-0000-000000000000}"/>
          </ac:spMkLst>
        </pc:spChg>
        <pc:spChg chg="del">
          <ac:chgData name="Jared Beaulieu" userId="1a77348c-a028-41ab-ad4c-961fdd793b0b" providerId="ADAL" clId="{512E481B-D6CC-4ACD-950F-51E746D165CA}" dt="2023-08-02T20:49:19.408" v="1818" actId="478"/>
          <ac:spMkLst>
            <pc:docMk/>
            <pc:sldMk cId="144847540" sldId="383"/>
            <ac:spMk id="781" creationId="{00000000-0000-0000-0000-000000000000}"/>
          </ac:spMkLst>
        </pc:spChg>
        <pc:spChg chg="del">
          <ac:chgData name="Jared Beaulieu" userId="1a77348c-a028-41ab-ad4c-961fdd793b0b" providerId="ADAL" clId="{512E481B-D6CC-4ACD-950F-51E746D165CA}" dt="2023-08-02T20:49:22.890" v="1820" actId="478"/>
          <ac:spMkLst>
            <pc:docMk/>
            <pc:sldMk cId="144847540" sldId="383"/>
            <ac:spMk id="782" creationId="{00000000-0000-0000-0000-000000000000}"/>
          </ac:spMkLst>
        </pc:spChg>
        <pc:spChg chg="del mod">
          <ac:chgData name="Jared Beaulieu" userId="1a77348c-a028-41ab-ad4c-961fdd793b0b" providerId="ADAL" clId="{512E481B-D6CC-4ACD-950F-51E746D165CA}" dt="2023-08-02T20:49:30.735" v="1825" actId="478"/>
          <ac:spMkLst>
            <pc:docMk/>
            <pc:sldMk cId="144847540" sldId="383"/>
            <ac:spMk id="783" creationId="{00000000-0000-0000-0000-000000000000}"/>
          </ac:spMkLst>
        </pc:spChg>
        <pc:spChg chg="del">
          <ac:chgData name="Jared Beaulieu" userId="1a77348c-a028-41ab-ad4c-961fdd793b0b" providerId="ADAL" clId="{512E481B-D6CC-4ACD-950F-51E746D165CA}" dt="2023-08-02T20:49:28.107" v="1823" actId="478"/>
          <ac:spMkLst>
            <pc:docMk/>
            <pc:sldMk cId="144847540" sldId="383"/>
            <ac:spMk id="784" creationId="{00000000-0000-0000-0000-000000000000}"/>
          </ac:spMkLst>
        </pc:spChg>
        <pc:spChg chg="del">
          <ac:chgData name="Jared Beaulieu" userId="1a77348c-a028-41ab-ad4c-961fdd793b0b" providerId="ADAL" clId="{512E481B-D6CC-4ACD-950F-51E746D165CA}" dt="2023-08-02T20:49:39.901" v="1830" actId="478"/>
          <ac:spMkLst>
            <pc:docMk/>
            <pc:sldMk cId="144847540" sldId="383"/>
            <ac:spMk id="785" creationId="{00000000-0000-0000-0000-000000000000}"/>
          </ac:spMkLst>
        </pc:spChg>
        <pc:spChg chg="del">
          <ac:chgData name="Jared Beaulieu" userId="1a77348c-a028-41ab-ad4c-961fdd793b0b" providerId="ADAL" clId="{512E481B-D6CC-4ACD-950F-51E746D165CA}" dt="2023-08-02T20:49:35.254" v="1828" actId="478"/>
          <ac:spMkLst>
            <pc:docMk/>
            <pc:sldMk cId="144847540" sldId="383"/>
            <ac:spMk id="786" creationId="{00000000-0000-0000-0000-000000000000}"/>
          </ac:spMkLst>
        </pc:spChg>
        <pc:picChg chg="add mod modCrop">
          <ac:chgData name="Jared Beaulieu" userId="1a77348c-a028-41ab-ad4c-961fdd793b0b" providerId="ADAL" clId="{512E481B-D6CC-4ACD-950F-51E746D165CA}" dt="2023-08-02T21:46:30.315" v="2799" actId="1076"/>
          <ac:picMkLst>
            <pc:docMk/>
            <pc:sldMk cId="144847540" sldId="383"/>
            <ac:picMk id="2" creationId="{8946A6FC-671C-D3F8-2785-85561091AD0A}"/>
          </ac:picMkLst>
        </pc:picChg>
        <pc:picChg chg="add mod">
          <ac:chgData name="Jared Beaulieu" userId="1a77348c-a028-41ab-ad4c-961fdd793b0b" providerId="ADAL" clId="{512E481B-D6CC-4ACD-950F-51E746D165CA}" dt="2023-08-02T21:46:32.108" v="2800" actId="1076"/>
          <ac:picMkLst>
            <pc:docMk/>
            <pc:sldMk cId="144847540" sldId="383"/>
            <ac:picMk id="17" creationId="{4112B505-A21C-9554-7434-F8A154EC8588}"/>
          </ac:picMkLst>
        </pc:picChg>
      </pc:sldChg>
      <pc:sldChg chg="addSp delSp modSp mod delAnim">
        <pc:chgData name="Jared Beaulieu" userId="1a77348c-a028-41ab-ad4c-961fdd793b0b" providerId="ADAL" clId="{512E481B-D6CC-4ACD-950F-51E746D165CA}" dt="2023-08-03T00:39:09.761" v="3496" actId="2711"/>
        <pc:sldMkLst>
          <pc:docMk/>
          <pc:sldMk cId="2952467927" sldId="384"/>
        </pc:sldMkLst>
        <pc:spChg chg="add mod">
          <ac:chgData name="Jared Beaulieu" userId="1a77348c-a028-41ab-ad4c-961fdd793b0b" providerId="ADAL" clId="{512E481B-D6CC-4ACD-950F-51E746D165CA}" dt="2023-08-03T00:39:09.761" v="3496" actId="2711"/>
          <ac:spMkLst>
            <pc:docMk/>
            <pc:sldMk cId="2952467927" sldId="384"/>
            <ac:spMk id="3" creationId="{672207E1-1953-56A5-77C3-6FF717ADB531}"/>
          </ac:spMkLst>
        </pc:spChg>
        <pc:spChg chg="add del mod">
          <ac:chgData name="Jared Beaulieu" userId="1a77348c-a028-41ab-ad4c-961fdd793b0b" providerId="ADAL" clId="{512E481B-D6CC-4ACD-950F-51E746D165CA}" dt="2023-08-02T20:55:36.909" v="1871" actId="478"/>
          <ac:spMkLst>
            <pc:docMk/>
            <pc:sldMk cId="2952467927" sldId="384"/>
            <ac:spMk id="5" creationId="{1C550D06-6179-3363-BBCF-42B69B19F340}"/>
          </ac:spMkLst>
        </pc:spChg>
        <pc:spChg chg="add del mod">
          <ac:chgData name="Jared Beaulieu" userId="1a77348c-a028-41ab-ad4c-961fdd793b0b" providerId="ADAL" clId="{512E481B-D6CC-4ACD-950F-51E746D165CA}" dt="2023-08-02T20:55:39.842" v="1873" actId="478"/>
          <ac:spMkLst>
            <pc:docMk/>
            <pc:sldMk cId="2952467927" sldId="384"/>
            <ac:spMk id="7" creationId="{D1373423-9ABF-FA89-090B-4446D055121C}"/>
          </ac:spMkLst>
        </pc:spChg>
        <pc:spChg chg="add del mod">
          <ac:chgData name="Jared Beaulieu" userId="1a77348c-a028-41ab-ad4c-961fdd793b0b" providerId="ADAL" clId="{512E481B-D6CC-4ACD-950F-51E746D165CA}" dt="2023-08-02T20:55:43.589" v="1876" actId="478"/>
          <ac:spMkLst>
            <pc:docMk/>
            <pc:sldMk cId="2952467927" sldId="384"/>
            <ac:spMk id="9" creationId="{B07D9CBE-F866-9044-6BC5-3707D6D7CD11}"/>
          </ac:spMkLst>
        </pc:spChg>
        <pc:spChg chg="add del mod">
          <ac:chgData name="Jared Beaulieu" userId="1a77348c-a028-41ab-ad4c-961fdd793b0b" providerId="ADAL" clId="{512E481B-D6CC-4ACD-950F-51E746D165CA}" dt="2023-08-02T20:55:46.353" v="1878" actId="478"/>
          <ac:spMkLst>
            <pc:docMk/>
            <pc:sldMk cId="2952467927" sldId="384"/>
            <ac:spMk id="11" creationId="{C31A4C22-6FE4-4DDD-E8E5-66A7955213EF}"/>
          </ac:spMkLst>
        </pc:spChg>
        <pc:spChg chg="add del mod">
          <ac:chgData name="Jared Beaulieu" userId="1a77348c-a028-41ab-ad4c-961fdd793b0b" providerId="ADAL" clId="{512E481B-D6CC-4ACD-950F-51E746D165CA}" dt="2023-08-02T20:55:52.234" v="1882" actId="478"/>
          <ac:spMkLst>
            <pc:docMk/>
            <pc:sldMk cId="2952467927" sldId="384"/>
            <ac:spMk id="13" creationId="{828F2EF7-FA4D-1178-745C-BF8CF07161C2}"/>
          </ac:spMkLst>
        </pc:spChg>
        <pc:spChg chg="add del mod">
          <ac:chgData name="Jared Beaulieu" userId="1a77348c-a028-41ab-ad4c-961fdd793b0b" providerId="ADAL" clId="{512E481B-D6CC-4ACD-950F-51E746D165CA}" dt="2023-08-02T20:55:55.376" v="1884" actId="478"/>
          <ac:spMkLst>
            <pc:docMk/>
            <pc:sldMk cId="2952467927" sldId="384"/>
            <ac:spMk id="15" creationId="{946EDAA1-270F-F043-7F84-D53516248F48}"/>
          </ac:spMkLst>
        </pc:spChg>
        <pc:spChg chg="add del mod">
          <ac:chgData name="Jared Beaulieu" userId="1a77348c-a028-41ab-ad4c-961fdd793b0b" providerId="ADAL" clId="{512E481B-D6CC-4ACD-950F-51E746D165CA}" dt="2023-08-02T20:56:03.702" v="1889" actId="478"/>
          <ac:spMkLst>
            <pc:docMk/>
            <pc:sldMk cId="2952467927" sldId="384"/>
            <ac:spMk id="17" creationId="{EECC4F8F-7C41-CBF8-9882-46390AA8E246}"/>
          </ac:spMkLst>
        </pc:spChg>
        <pc:spChg chg="add del mod">
          <ac:chgData name="Jared Beaulieu" userId="1a77348c-a028-41ab-ad4c-961fdd793b0b" providerId="ADAL" clId="{512E481B-D6CC-4ACD-950F-51E746D165CA}" dt="2023-08-02T20:56:01.903" v="1888" actId="478"/>
          <ac:spMkLst>
            <pc:docMk/>
            <pc:sldMk cId="2952467927" sldId="384"/>
            <ac:spMk id="19" creationId="{B9EDA1D1-8D4C-B869-0891-7D55B7854766}"/>
          </ac:spMkLst>
        </pc:spChg>
        <pc:spChg chg="mod">
          <ac:chgData name="Jared Beaulieu" userId="1a77348c-a028-41ab-ad4c-961fdd793b0b" providerId="ADAL" clId="{512E481B-D6CC-4ACD-950F-51E746D165CA}" dt="2023-08-03T00:26:56.403" v="3099" actId="255"/>
          <ac:spMkLst>
            <pc:docMk/>
            <pc:sldMk cId="2952467927" sldId="384"/>
            <ac:spMk id="1073" creationId="{00000000-0000-0000-0000-000000000000}"/>
          </ac:spMkLst>
        </pc:spChg>
        <pc:spChg chg="del">
          <ac:chgData name="Jared Beaulieu" userId="1a77348c-a028-41ab-ad4c-961fdd793b0b" providerId="ADAL" clId="{512E481B-D6CC-4ACD-950F-51E746D165CA}" dt="2023-08-02T20:55:51.048" v="1881" actId="478"/>
          <ac:spMkLst>
            <pc:docMk/>
            <pc:sldMk cId="2952467927" sldId="384"/>
            <ac:spMk id="1074" creationId="{00000000-0000-0000-0000-000000000000}"/>
          </ac:spMkLst>
        </pc:spChg>
        <pc:spChg chg="del">
          <ac:chgData name="Jared Beaulieu" userId="1a77348c-a028-41ab-ad4c-961fdd793b0b" providerId="ADAL" clId="{512E481B-D6CC-4ACD-950F-51E746D165CA}" dt="2023-08-02T20:55:53.628" v="1883" actId="478"/>
          <ac:spMkLst>
            <pc:docMk/>
            <pc:sldMk cId="2952467927" sldId="384"/>
            <ac:spMk id="1075" creationId="{00000000-0000-0000-0000-000000000000}"/>
          </ac:spMkLst>
        </pc:spChg>
        <pc:spChg chg="del">
          <ac:chgData name="Jared Beaulieu" userId="1a77348c-a028-41ab-ad4c-961fdd793b0b" providerId="ADAL" clId="{512E481B-D6CC-4ACD-950F-51E746D165CA}" dt="2023-08-02T20:55:35.969" v="1870" actId="478"/>
          <ac:spMkLst>
            <pc:docMk/>
            <pc:sldMk cId="2952467927" sldId="384"/>
            <ac:spMk id="1076" creationId="{00000000-0000-0000-0000-000000000000}"/>
          </ac:spMkLst>
        </pc:spChg>
        <pc:spChg chg="del">
          <ac:chgData name="Jared Beaulieu" userId="1a77348c-a028-41ab-ad4c-961fdd793b0b" providerId="ADAL" clId="{512E481B-D6CC-4ACD-950F-51E746D165CA}" dt="2023-08-02T20:55:38.470" v="1872" actId="478"/>
          <ac:spMkLst>
            <pc:docMk/>
            <pc:sldMk cId="2952467927" sldId="384"/>
            <ac:spMk id="1077" creationId="{00000000-0000-0000-0000-000000000000}"/>
          </ac:spMkLst>
        </pc:spChg>
        <pc:spChg chg="del">
          <ac:chgData name="Jared Beaulieu" userId="1a77348c-a028-41ab-ad4c-961fdd793b0b" providerId="ADAL" clId="{512E481B-D6CC-4ACD-950F-51E746D165CA}" dt="2023-08-02T20:55:57.719" v="1886" actId="478"/>
          <ac:spMkLst>
            <pc:docMk/>
            <pc:sldMk cId="2952467927" sldId="384"/>
            <ac:spMk id="1078" creationId="{00000000-0000-0000-0000-000000000000}"/>
          </ac:spMkLst>
        </pc:spChg>
        <pc:spChg chg="del">
          <ac:chgData name="Jared Beaulieu" userId="1a77348c-a028-41ab-ad4c-961fdd793b0b" providerId="ADAL" clId="{512E481B-D6CC-4ACD-950F-51E746D165CA}" dt="2023-08-02T20:56:00.046" v="1887" actId="478"/>
          <ac:spMkLst>
            <pc:docMk/>
            <pc:sldMk cId="2952467927" sldId="384"/>
            <ac:spMk id="1079" creationId="{00000000-0000-0000-0000-000000000000}"/>
          </ac:spMkLst>
        </pc:spChg>
        <pc:spChg chg="del">
          <ac:chgData name="Jared Beaulieu" userId="1a77348c-a028-41ab-ad4c-961fdd793b0b" providerId="ADAL" clId="{512E481B-D6CC-4ACD-950F-51E746D165CA}" dt="2023-08-02T20:55:42.211" v="1875" actId="478"/>
          <ac:spMkLst>
            <pc:docMk/>
            <pc:sldMk cId="2952467927" sldId="384"/>
            <ac:spMk id="1080" creationId="{00000000-0000-0000-0000-000000000000}"/>
          </ac:spMkLst>
        </pc:spChg>
        <pc:spChg chg="del">
          <ac:chgData name="Jared Beaulieu" userId="1a77348c-a028-41ab-ad4c-961fdd793b0b" providerId="ADAL" clId="{512E481B-D6CC-4ACD-950F-51E746D165CA}" dt="2023-08-02T20:55:44.965" v="1877" actId="478"/>
          <ac:spMkLst>
            <pc:docMk/>
            <pc:sldMk cId="2952467927" sldId="384"/>
            <ac:spMk id="1081" creationId="{00000000-0000-0000-0000-000000000000}"/>
          </ac:spMkLst>
        </pc:spChg>
        <pc:spChg chg="del">
          <ac:chgData name="Jared Beaulieu" userId="1a77348c-a028-41ab-ad4c-961fdd793b0b" providerId="ADAL" clId="{512E481B-D6CC-4ACD-950F-51E746D165CA}" dt="2023-08-02T20:55:56.017" v="1885" actId="478"/>
          <ac:spMkLst>
            <pc:docMk/>
            <pc:sldMk cId="2952467927" sldId="384"/>
            <ac:spMk id="1100" creationId="{00000000-0000-0000-0000-000000000000}"/>
          </ac:spMkLst>
        </pc:spChg>
        <pc:grpChg chg="del">
          <ac:chgData name="Jared Beaulieu" userId="1a77348c-a028-41ab-ad4c-961fdd793b0b" providerId="ADAL" clId="{512E481B-D6CC-4ACD-950F-51E746D165CA}" dt="2023-08-02T20:55:49.355" v="1880" actId="478"/>
          <ac:grpSpMkLst>
            <pc:docMk/>
            <pc:sldMk cId="2952467927" sldId="384"/>
            <ac:grpSpMk id="1082" creationId="{00000000-0000-0000-0000-000000000000}"/>
          </ac:grpSpMkLst>
        </pc:grpChg>
        <pc:grpChg chg="del">
          <ac:chgData name="Jared Beaulieu" userId="1a77348c-a028-41ab-ad4c-961fdd793b0b" providerId="ADAL" clId="{512E481B-D6CC-4ACD-950F-51E746D165CA}" dt="2023-08-02T20:55:33.942" v="1869" actId="478"/>
          <ac:grpSpMkLst>
            <pc:docMk/>
            <pc:sldMk cId="2952467927" sldId="384"/>
            <ac:grpSpMk id="1092" creationId="{00000000-0000-0000-0000-000000000000}"/>
          </ac:grpSpMkLst>
        </pc:grpChg>
        <pc:grpChg chg="del">
          <ac:chgData name="Jared Beaulieu" userId="1a77348c-a028-41ab-ad4c-961fdd793b0b" providerId="ADAL" clId="{512E481B-D6CC-4ACD-950F-51E746D165CA}" dt="2023-08-02T20:55:40.650" v="1874" actId="478"/>
          <ac:grpSpMkLst>
            <pc:docMk/>
            <pc:sldMk cId="2952467927" sldId="384"/>
            <ac:grpSpMk id="1101" creationId="{00000000-0000-0000-0000-000000000000}"/>
          </ac:grpSpMkLst>
        </pc:grpChg>
        <pc:picChg chg="add del mod">
          <ac:chgData name="Jared Beaulieu" userId="1a77348c-a028-41ab-ad4c-961fdd793b0b" providerId="ADAL" clId="{512E481B-D6CC-4ACD-950F-51E746D165CA}" dt="2023-08-02T20:59:00.288" v="1892" actId="478"/>
          <ac:picMkLst>
            <pc:docMk/>
            <pc:sldMk cId="2952467927" sldId="384"/>
            <ac:picMk id="2" creationId="{950E8FE1-B1D7-7BC4-1BC1-EF2D14E26A2A}"/>
          </ac:picMkLst>
        </pc:picChg>
        <pc:picChg chg="add mod">
          <ac:chgData name="Jared Beaulieu" userId="1a77348c-a028-41ab-ad4c-961fdd793b0b" providerId="ADAL" clId="{512E481B-D6CC-4ACD-950F-51E746D165CA}" dt="2023-08-02T21:27:26.862" v="2560" actId="1076"/>
          <ac:picMkLst>
            <pc:docMk/>
            <pc:sldMk cId="2952467927" sldId="384"/>
            <ac:picMk id="21" creationId="{D2644D28-14BC-B7D1-0A4A-D7779E0F066C}"/>
          </ac:picMkLst>
        </pc:picChg>
      </pc:sldChg>
      <pc:sldChg chg="addSp delSp modSp del mod modAnim">
        <pc:chgData name="Jared Beaulieu" userId="1a77348c-a028-41ab-ad4c-961fdd793b0b" providerId="ADAL" clId="{512E481B-D6CC-4ACD-950F-51E746D165CA}" dt="2023-08-02T21:50:58.128" v="2835" actId="47"/>
        <pc:sldMkLst>
          <pc:docMk/>
          <pc:sldMk cId="1645704090" sldId="385"/>
        </pc:sldMkLst>
        <pc:spChg chg="add del mod">
          <ac:chgData name="Jared Beaulieu" userId="1a77348c-a028-41ab-ad4c-961fdd793b0b" providerId="ADAL" clId="{512E481B-D6CC-4ACD-950F-51E746D165CA}" dt="2023-08-02T21:05:16.275" v="1972" actId="478"/>
          <ac:spMkLst>
            <pc:docMk/>
            <pc:sldMk cId="1645704090" sldId="385"/>
            <ac:spMk id="3" creationId="{D0F6C620-35AD-B6CE-5274-33F39FC4A15A}"/>
          </ac:spMkLst>
        </pc:spChg>
        <pc:spChg chg="add del mod">
          <ac:chgData name="Jared Beaulieu" userId="1a77348c-a028-41ab-ad4c-961fdd793b0b" providerId="ADAL" clId="{512E481B-D6CC-4ACD-950F-51E746D165CA}" dt="2023-08-02T21:05:20.480" v="1974" actId="478"/>
          <ac:spMkLst>
            <pc:docMk/>
            <pc:sldMk cId="1645704090" sldId="385"/>
            <ac:spMk id="5" creationId="{38A96CE3-6529-BA30-746C-79A444F703C8}"/>
          </ac:spMkLst>
        </pc:spChg>
        <pc:spChg chg="add mod">
          <ac:chgData name="Jared Beaulieu" userId="1a77348c-a028-41ab-ad4c-961fdd793b0b" providerId="ADAL" clId="{512E481B-D6CC-4ACD-950F-51E746D165CA}" dt="2023-08-02T21:43:06.874" v="2769" actId="2711"/>
          <ac:spMkLst>
            <pc:docMk/>
            <pc:sldMk cId="1645704090" sldId="385"/>
            <ac:spMk id="8" creationId="{86D273C4-6F40-F7CE-A870-D48020D1D87A}"/>
          </ac:spMkLst>
        </pc:spChg>
        <pc:spChg chg="add mod">
          <ac:chgData name="Jared Beaulieu" userId="1a77348c-a028-41ab-ad4c-961fdd793b0b" providerId="ADAL" clId="{512E481B-D6CC-4ACD-950F-51E746D165CA}" dt="2023-08-02T21:22:29.557" v="2440" actId="1076"/>
          <ac:spMkLst>
            <pc:docMk/>
            <pc:sldMk cId="1645704090" sldId="385"/>
            <ac:spMk id="9" creationId="{40B6C387-4638-2070-6779-E071DB8033F2}"/>
          </ac:spMkLst>
        </pc:spChg>
        <pc:spChg chg="del">
          <ac:chgData name="Jared Beaulieu" userId="1a77348c-a028-41ab-ad4c-961fdd793b0b" providerId="ADAL" clId="{512E481B-D6CC-4ACD-950F-51E746D165CA}" dt="2023-08-02T21:05:14.573" v="1971" actId="478"/>
          <ac:spMkLst>
            <pc:docMk/>
            <pc:sldMk cId="1645704090" sldId="385"/>
            <ac:spMk id="1342" creationId="{00000000-0000-0000-0000-000000000000}"/>
          </ac:spMkLst>
        </pc:spChg>
        <pc:spChg chg="del">
          <ac:chgData name="Jared Beaulieu" userId="1a77348c-a028-41ab-ad4c-961fdd793b0b" providerId="ADAL" clId="{512E481B-D6CC-4ACD-950F-51E746D165CA}" dt="2023-08-02T21:05:19.160" v="1973" actId="478"/>
          <ac:spMkLst>
            <pc:docMk/>
            <pc:sldMk cId="1645704090" sldId="385"/>
            <ac:spMk id="1343" creationId="{00000000-0000-0000-0000-000000000000}"/>
          </ac:spMkLst>
        </pc:spChg>
        <pc:spChg chg="mod">
          <ac:chgData name="Jared Beaulieu" userId="1a77348c-a028-41ab-ad4c-961fdd793b0b" providerId="ADAL" clId="{512E481B-D6CC-4ACD-950F-51E746D165CA}" dt="2023-08-02T21:22:11.168" v="2436" actId="1076"/>
          <ac:spMkLst>
            <pc:docMk/>
            <pc:sldMk cId="1645704090" sldId="385"/>
            <ac:spMk id="1357" creationId="{00000000-0000-0000-0000-000000000000}"/>
          </ac:spMkLst>
        </pc:spChg>
        <pc:grpChg chg="mod">
          <ac:chgData name="Jared Beaulieu" userId="1a77348c-a028-41ab-ad4c-961fdd793b0b" providerId="ADAL" clId="{512E481B-D6CC-4ACD-950F-51E746D165CA}" dt="2023-08-02T21:22:20.233" v="2437" actId="1076"/>
          <ac:grpSpMkLst>
            <pc:docMk/>
            <pc:sldMk cId="1645704090" sldId="385"/>
            <ac:grpSpMk id="1344" creationId="{00000000-0000-0000-0000-000000000000}"/>
          </ac:grpSpMkLst>
        </pc:grpChg>
        <pc:picChg chg="add mod ord modCrop">
          <ac:chgData name="Jared Beaulieu" userId="1a77348c-a028-41ab-ad4c-961fdd793b0b" providerId="ADAL" clId="{512E481B-D6CC-4ACD-950F-51E746D165CA}" dt="2023-08-02T21:19:08.488" v="2418" actId="1076"/>
          <ac:picMkLst>
            <pc:docMk/>
            <pc:sldMk cId="1645704090" sldId="385"/>
            <ac:picMk id="6" creationId="{4CF79594-770F-7686-1D49-7135E9755F55}"/>
          </ac:picMkLst>
        </pc:picChg>
        <pc:picChg chg="add mod ord modCrop">
          <ac:chgData name="Jared Beaulieu" userId="1a77348c-a028-41ab-ad4c-961fdd793b0b" providerId="ADAL" clId="{512E481B-D6CC-4ACD-950F-51E746D165CA}" dt="2023-08-02T21:50:25.942" v="2826" actId="1076"/>
          <ac:picMkLst>
            <pc:docMk/>
            <pc:sldMk cId="1645704090" sldId="385"/>
            <ac:picMk id="7" creationId="{1E8C2AA2-36C7-EE28-8474-32C7EFE11146}"/>
          </ac:picMkLst>
        </pc:picChg>
      </pc:sldChg>
      <pc:sldChg chg="addSp delSp modSp mod modAnim">
        <pc:chgData name="Jared Beaulieu" userId="1a77348c-a028-41ab-ad4c-961fdd793b0b" providerId="ADAL" clId="{512E481B-D6CC-4ACD-950F-51E746D165CA}" dt="2023-08-03T00:39:32.569" v="3499" actId="20577"/>
        <pc:sldMkLst>
          <pc:docMk/>
          <pc:sldMk cId="3636637657" sldId="386"/>
        </pc:sldMkLst>
        <pc:spChg chg="add del mod">
          <ac:chgData name="Jared Beaulieu" userId="1a77348c-a028-41ab-ad4c-961fdd793b0b" providerId="ADAL" clId="{512E481B-D6CC-4ACD-950F-51E746D165CA}" dt="2023-08-02T21:36:04.302" v="2683" actId="478"/>
          <ac:spMkLst>
            <pc:docMk/>
            <pc:sldMk cId="3636637657" sldId="386"/>
            <ac:spMk id="5" creationId="{553AAF4B-1ADA-A67A-A9E3-7A64DA728BDC}"/>
          </ac:spMkLst>
        </pc:spChg>
        <pc:spChg chg="add del mod">
          <ac:chgData name="Jared Beaulieu" userId="1a77348c-a028-41ab-ad4c-961fdd793b0b" providerId="ADAL" clId="{512E481B-D6CC-4ACD-950F-51E746D165CA}" dt="2023-08-02T21:36:07.010" v="2685" actId="478"/>
          <ac:spMkLst>
            <pc:docMk/>
            <pc:sldMk cId="3636637657" sldId="386"/>
            <ac:spMk id="7" creationId="{C260D753-CD70-9B75-08DD-5889B9FD9673}"/>
          </ac:spMkLst>
        </pc:spChg>
        <pc:spChg chg="add mod">
          <ac:chgData name="Jared Beaulieu" userId="1a77348c-a028-41ab-ad4c-961fdd793b0b" providerId="ADAL" clId="{512E481B-D6CC-4ACD-950F-51E746D165CA}" dt="2023-08-03T00:27:14.912" v="3102" actId="255"/>
          <ac:spMkLst>
            <pc:docMk/>
            <pc:sldMk cId="3636637657" sldId="386"/>
            <ac:spMk id="8" creationId="{EA4D8DE9-AFB5-EE33-A725-16C7B8B99E8C}"/>
          </ac:spMkLst>
        </pc:spChg>
        <pc:spChg chg="add mod">
          <ac:chgData name="Jared Beaulieu" userId="1a77348c-a028-41ab-ad4c-961fdd793b0b" providerId="ADAL" clId="{512E481B-D6CC-4ACD-950F-51E746D165CA}" dt="2023-08-03T00:39:32.569" v="3499" actId="20577"/>
          <ac:spMkLst>
            <pc:docMk/>
            <pc:sldMk cId="3636637657" sldId="386"/>
            <ac:spMk id="9" creationId="{5651CEE3-C2ED-AA91-AA20-E0B56FFA9156}"/>
          </ac:spMkLst>
        </pc:spChg>
        <pc:spChg chg="del">
          <ac:chgData name="Jared Beaulieu" userId="1a77348c-a028-41ab-ad4c-961fdd793b0b" providerId="ADAL" clId="{512E481B-D6CC-4ACD-950F-51E746D165CA}" dt="2023-08-02T21:36:03.004" v="2682" actId="478"/>
          <ac:spMkLst>
            <pc:docMk/>
            <pc:sldMk cId="3636637657" sldId="386"/>
            <ac:spMk id="541" creationId="{00000000-0000-0000-0000-000000000000}"/>
          </ac:spMkLst>
        </pc:spChg>
        <pc:spChg chg="del">
          <ac:chgData name="Jared Beaulieu" userId="1a77348c-a028-41ab-ad4c-961fdd793b0b" providerId="ADAL" clId="{512E481B-D6CC-4ACD-950F-51E746D165CA}" dt="2023-08-02T21:36:06.163" v="2684" actId="478"/>
          <ac:spMkLst>
            <pc:docMk/>
            <pc:sldMk cId="3636637657" sldId="386"/>
            <ac:spMk id="542" creationId="{00000000-0000-0000-0000-000000000000}"/>
          </ac:spMkLst>
        </pc:spChg>
        <pc:spChg chg="mod">
          <ac:chgData name="Jared Beaulieu" userId="1a77348c-a028-41ab-ad4c-961fdd793b0b" providerId="ADAL" clId="{512E481B-D6CC-4ACD-950F-51E746D165CA}" dt="2023-08-02T22:05:28.171" v="2979" actId="1076"/>
          <ac:spMkLst>
            <pc:docMk/>
            <pc:sldMk cId="3636637657" sldId="386"/>
            <ac:spMk id="560" creationId="{00000000-0000-0000-0000-000000000000}"/>
          </ac:spMkLst>
        </pc:spChg>
        <pc:spChg chg="mod">
          <ac:chgData name="Jared Beaulieu" userId="1a77348c-a028-41ab-ad4c-961fdd793b0b" providerId="ADAL" clId="{512E481B-D6CC-4ACD-950F-51E746D165CA}" dt="2023-08-02T22:05:26.240" v="2978" actId="1076"/>
          <ac:spMkLst>
            <pc:docMk/>
            <pc:sldMk cId="3636637657" sldId="386"/>
            <ac:spMk id="561" creationId="{00000000-0000-0000-0000-000000000000}"/>
          </ac:spMkLst>
        </pc:spChg>
        <pc:grpChg chg="mod">
          <ac:chgData name="Jared Beaulieu" userId="1a77348c-a028-41ab-ad4c-961fdd793b0b" providerId="ADAL" clId="{512E481B-D6CC-4ACD-950F-51E746D165CA}" dt="2023-08-02T22:05:23.260" v="2977" actId="1076"/>
          <ac:grpSpMkLst>
            <pc:docMk/>
            <pc:sldMk cId="3636637657" sldId="386"/>
            <ac:grpSpMk id="543" creationId="{00000000-0000-0000-0000-000000000000}"/>
          </ac:grpSpMkLst>
        </pc:grpChg>
        <pc:picChg chg="add mod">
          <ac:chgData name="Jared Beaulieu" userId="1a77348c-a028-41ab-ad4c-961fdd793b0b" providerId="ADAL" clId="{512E481B-D6CC-4ACD-950F-51E746D165CA}" dt="2023-08-02T22:05:31.631" v="2980" actId="1076"/>
          <ac:picMkLst>
            <pc:docMk/>
            <pc:sldMk cId="3636637657" sldId="386"/>
            <ac:picMk id="3" creationId="{EC900B23-B501-FBDC-A09F-191B257A50FF}"/>
          </ac:picMkLst>
        </pc:picChg>
      </pc:sldChg>
      <pc:sldChg chg="addSp delSp modSp add mod ord">
        <pc:chgData name="Jared Beaulieu" userId="1a77348c-a028-41ab-ad4c-961fdd793b0b" providerId="ADAL" clId="{512E481B-D6CC-4ACD-950F-51E746D165CA}" dt="2023-08-03T00:44:21.579" v="3617" actId="1038"/>
        <pc:sldMkLst>
          <pc:docMk/>
          <pc:sldMk cId="1152352768" sldId="387"/>
        </pc:sldMkLst>
        <pc:spChg chg="add del mod">
          <ac:chgData name="Jared Beaulieu" userId="1a77348c-a028-41ab-ad4c-961fdd793b0b" providerId="ADAL" clId="{512E481B-D6CC-4ACD-950F-51E746D165CA}" dt="2023-08-02T21:50:33.753" v="2827" actId="478"/>
          <ac:spMkLst>
            <pc:docMk/>
            <pc:sldMk cId="1152352768" sldId="387"/>
            <ac:spMk id="4" creationId="{532B87F3-9905-9752-D5B1-F611F62478F0}"/>
          </ac:spMkLst>
        </pc:spChg>
        <pc:spChg chg="add del mod">
          <ac:chgData name="Jared Beaulieu" userId="1a77348c-a028-41ab-ad4c-961fdd793b0b" providerId="ADAL" clId="{512E481B-D6CC-4ACD-950F-51E746D165CA}" dt="2023-08-02T21:50:36.513" v="2829" actId="478"/>
          <ac:spMkLst>
            <pc:docMk/>
            <pc:sldMk cId="1152352768" sldId="387"/>
            <ac:spMk id="7" creationId="{A1B3749A-4119-6669-FA6B-C1E470204301}"/>
          </ac:spMkLst>
        </pc:spChg>
        <pc:spChg chg="add mod">
          <ac:chgData name="Jared Beaulieu" userId="1a77348c-a028-41ab-ad4c-961fdd793b0b" providerId="ADAL" clId="{512E481B-D6CC-4ACD-950F-51E746D165CA}" dt="2023-08-03T00:44:21.579" v="3617" actId="1038"/>
          <ac:spMkLst>
            <pc:docMk/>
            <pc:sldMk cId="1152352768" sldId="387"/>
            <ac:spMk id="8" creationId="{960BC7D0-388D-E9E1-6BAF-12871AE97545}"/>
          </ac:spMkLst>
        </pc:spChg>
        <pc:spChg chg="del">
          <ac:chgData name="Jared Beaulieu" userId="1a77348c-a028-41ab-ad4c-961fdd793b0b" providerId="ADAL" clId="{512E481B-D6CC-4ACD-950F-51E746D165CA}" dt="2023-08-02T21:50:37.177" v="2830" actId="478"/>
          <ac:spMkLst>
            <pc:docMk/>
            <pc:sldMk cId="1152352768" sldId="387"/>
            <ac:spMk id="9" creationId="{4B743394-F1D6-07CD-AD34-C7F03B9FB5A9}"/>
          </ac:spMkLst>
        </pc:spChg>
        <pc:spChg chg="del">
          <ac:chgData name="Jared Beaulieu" userId="1a77348c-a028-41ab-ad4c-961fdd793b0b" providerId="ADAL" clId="{512E481B-D6CC-4ACD-950F-51E746D165CA}" dt="2023-08-02T21:50:34.531" v="2828" actId="478"/>
          <ac:spMkLst>
            <pc:docMk/>
            <pc:sldMk cId="1152352768" sldId="387"/>
            <ac:spMk id="10" creationId="{8F6C7A56-80C8-68B6-4DB6-DC95DF2E0A22}"/>
          </ac:spMkLst>
        </pc:spChg>
        <pc:spChg chg="add mod">
          <ac:chgData name="Jared Beaulieu" userId="1a77348c-a028-41ab-ad4c-961fdd793b0b" providerId="ADAL" clId="{512E481B-D6CC-4ACD-950F-51E746D165CA}" dt="2023-08-03T00:39:41.775" v="3501" actId="20577"/>
          <ac:spMkLst>
            <pc:docMk/>
            <pc:sldMk cId="1152352768" sldId="387"/>
            <ac:spMk id="11" creationId="{BE3F1797-DF91-322F-4DF8-4C12F89E4D32}"/>
          </ac:spMkLst>
        </pc:spChg>
        <pc:spChg chg="del">
          <ac:chgData name="Jared Beaulieu" userId="1a77348c-a028-41ab-ad4c-961fdd793b0b" providerId="ADAL" clId="{512E481B-D6CC-4ACD-950F-51E746D165CA}" dt="2023-08-02T21:48:29.783" v="2808" actId="21"/>
          <ac:spMkLst>
            <pc:docMk/>
            <pc:sldMk cId="1152352768" sldId="387"/>
            <ac:spMk id="522" creationId="{00000000-0000-0000-0000-000000000000}"/>
          </ac:spMkLst>
        </pc:spChg>
        <pc:picChg chg="del">
          <ac:chgData name="Jared Beaulieu" userId="1a77348c-a028-41ab-ad4c-961fdd793b0b" providerId="ADAL" clId="{512E481B-D6CC-4ACD-950F-51E746D165CA}" dt="2023-08-02T21:50:37.951" v="2831" actId="478"/>
          <ac:picMkLst>
            <pc:docMk/>
            <pc:sldMk cId="1152352768" sldId="387"/>
            <ac:picMk id="3" creationId="{5714A67D-65A8-02A1-4CF6-8B7E9EC00452}"/>
          </ac:picMkLst>
        </pc:picChg>
        <pc:picChg chg="del">
          <ac:chgData name="Jared Beaulieu" userId="1a77348c-a028-41ab-ad4c-961fdd793b0b" providerId="ADAL" clId="{512E481B-D6CC-4ACD-950F-51E746D165CA}" dt="2023-08-02T21:50:38.530" v="2832" actId="478"/>
          <ac:picMkLst>
            <pc:docMk/>
            <pc:sldMk cId="1152352768" sldId="387"/>
            <ac:picMk id="5" creationId="{BDD4481D-70C0-2167-CF89-48DD89054191}"/>
          </ac:picMkLst>
        </pc:picChg>
        <pc:picChg chg="add mod">
          <ac:chgData name="Jared Beaulieu" userId="1a77348c-a028-41ab-ad4c-961fdd793b0b" providerId="ADAL" clId="{512E481B-D6CC-4ACD-950F-51E746D165CA}" dt="2023-08-02T21:50:40.270" v="2834"/>
          <ac:picMkLst>
            <pc:docMk/>
            <pc:sldMk cId="1152352768" sldId="387"/>
            <ac:picMk id="12" creationId="{10AEAF11-A694-3009-44EA-9707A9F04A7D}"/>
          </ac:picMkLst>
        </pc:picChg>
        <pc:picChg chg="add mod">
          <ac:chgData name="Jared Beaulieu" userId="1a77348c-a028-41ab-ad4c-961fdd793b0b" providerId="ADAL" clId="{512E481B-D6CC-4ACD-950F-51E746D165CA}" dt="2023-08-02T21:50:40.270" v="2834"/>
          <ac:picMkLst>
            <pc:docMk/>
            <pc:sldMk cId="1152352768" sldId="387"/>
            <ac:picMk id="13" creationId="{09A92B1B-373A-CCBE-87E5-1BF0B6771A8F}"/>
          </ac:picMkLst>
        </pc:picChg>
        <pc:picChg chg="del">
          <ac:chgData name="Jared Beaulieu" userId="1a77348c-a028-41ab-ad4c-961fdd793b0b" providerId="ADAL" clId="{512E481B-D6CC-4ACD-950F-51E746D165CA}" dt="2023-08-02T21:50:39.226" v="2833" actId="478"/>
          <ac:picMkLst>
            <pc:docMk/>
            <pc:sldMk cId="1152352768" sldId="387"/>
            <ac:picMk id="520" creationId="{00000000-0000-0000-0000-000000000000}"/>
          </ac:picMkLst>
        </pc:picChg>
      </pc:sldChg>
      <pc:sldChg chg="addSp delSp modSp add mod ord">
        <pc:chgData name="Jared Beaulieu" userId="1a77348c-a028-41ab-ad4c-961fdd793b0b" providerId="ADAL" clId="{512E481B-D6CC-4ACD-950F-51E746D165CA}" dt="2023-08-02T22:02:24.304" v="2951"/>
        <pc:sldMkLst>
          <pc:docMk/>
          <pc:sldMk cId="171638493" sldId="388"/>
        </pc:sldMkLst>
        <pc:spChg chg="add mod">
          <ac:chgData name="Jared Beaulieu" userId="1a77348c-a028-41ab-ad4c-961fdd793b0b" providerId="ADAL" clId="{512E481B-D6CC-4ACD-950F-51E746D165CA}" dt="2023-08-02T22:02:08.528" v="2949" actId="1076"/>
          <ac:spMkLst>
            <pc:docMk/>
            <pc:sldMk cId="171638493" sldId="388"/>
            <ac:spMk id="2" creationId="{25B3A3E1-F630-BA0D-B19D-5A3614BB3D9B}"/>
          </ac:spMkLst>
        </pc:spChg>
        <pc:spChg chg="add mod">
          <ac:chgData name="Jared Beaulieu" userId="1a77348c-a028-41ab-ad4c-961fdd793b0b" providerId="ADAL" clId="{512E481B-D6CC-4ACD-950F-51E746D165CA}" dt="2023-08-02T22:02:03.463" v="2948" actId="1076"/>
          <ac:spMkLst>
            <pc:docMk/>
            <pc:sldMk cId="171638493" sldId="388"/>
            <ac:spMk id="5" creationId="{7A8C7235-2911-CDBF-B06D-23FE6A8090D9}"/>
          </ac:spMkLst>
        </pc:spChg>
        <pc:spChg chg="del">
          <ac:chgData name="Jared Beaulieu" userId="1a77348c-a028-41ab-ad4c-961fdd793b0b" providerId="ADAL" clId="{512E481B-D6CC-4ACD-950F-51E746D165CA}" dt="2023-08-02T21:51:06.088" v="2839" actId="478"/>
          <ac:spMkLst>
            <pc:docMk/>
            <pc:sldMk cId="171638493" sldId="388"/>
            <ac:spMk id="8" creationId="{86D273C4-6F40-F7CE-A870-D48020D1D87A}"/>
          </ac:spMkLst>
        </pc:spChg>
        <pc:spChg chg="del">
          <ac:chgData name="Jared Beaulieu" userId="1a77348c-a028-41ab-ad4c-961fdd793b0b" providerId="ADAL" clId="{512E481B-D6CC-4ACD-950F-51E746D165CA}" dt="2023-08-02T21:51:04.711" v="2838" actId="478"/>
          <ac:spMkLst>
            <pc:docMk/>
            <pc:sldMk cId="171638493" sldId="388"/>
            <ac:spMk id="9" creationId="{40B6C387-4638-2070-6779-E071DB8033F2}"/>
          </ac:spMkLst>
        </pc:spChg>
        <pc:grpChg chg="mod">
          <ac:chgData name="Jared Beaulieu" userId="1a77348c-a028-41ab-ad4c-961fdd793b0b" providerId="ADAL" clId="{512E481B-D6CC-4ACD-950F-51E746D165CA}" dt="2023-08-02T22:01:39.024" v="2947" actId="1076"/>
          <ac:grpSpMkLst>
            <pc:docMk/>
            <pc:sldMk cId="171638493" sldId="388"/>
            <ac:grpSpMk id="1344" creationId="{00000000-0000-0000-0000-000000000000}"/>
          </ac:grpSpMkLst>
        </pc:grpChg>
        <pc:picChg chg="add mod">
          <ac:chgData name="Jared Beaulieu" userId="1a77348c-a028-41ab-ad4c-961fdd793b0b" providerId="ADAL" clId="{512E481B-D6CC-4ACD-950F-51E746D165CA}" dt="2023-08-02T22:01:04.189" v="2941" actId="1076"/>
          <ac:picMkLst>
            <pc:docMk/>
            <pc:sldMk cId="171638493" sldId="388"/>
            <ac:picMk id="3" creationId="{DFDFF17B-6CC0-C037-B950-6AAA2FE0AD67}"/>
          </ac:picMkLst>
        </pc:picChg>
        <pc:picChg chg="add del mod">
          <ac:chgData name="Jared Beaulieu" userId="1a77348c-a028-41ab-ad4c-961fdd793b0b" providerId="ADAL" clId="{512E481B-D6CC-4ACD-950F-51E746D165CA}" dt="2023-08-02T22:01:18.851" v="2943" actId="21"/>
          <ac:picMkLst>
            <pc:docMk/>
            <pc:sldMk cId="171638493" sldId="388"/>
            <ac:picMk id="4" creationId="{BEC62624-DD8F-3608-B829-AC60BF031002}"/>
          </ac:picMkLst>
        </pc:picChg>
        <pc:picChg chg="del">
          <ac:chgData name="Jared Beaulieu" userId="1a77348c-a028-41ab-ad4c-961fdd793b0b" providerId="ADAL" clId="{512E481B-D6CC-4ACD-950F-51E746D165CA}" dt="2023-08-02T21:51:03.615" v="2837" actId="478"/>
          <ac:picMkLst>
            <pc:docMk/>
            <pc:sldMk cId="171638493" sldId="388"/>
            <ac:picMk id="6" creationId="{4CF79594-770F-7686-1D49-7135E9755F55}"/>
          </ac:picMkLst>
        </pc:picChg>
        <pc:picChg chg="del">
          <ac:chgData name="Jared Beaulieu" userId="1a77348c-a028-41ab-ad4c-961fdd793b0b" providerId="ADAL" clId="{512E481B-D6CC-4ACD-950F-51E746D165CA}" dt="2023-08-02T21:51:02.357" v="2836" actId="478"/>
          <ac:picMkLst>
            <pc:docMk/>
            <pc:sldMk cId="171638493" sldId="388"/>
            <ac:picMk id="7" creationId="{1E8C2AA2-36C7-EE28-8474-32C7EFE11146}"/>
          </ac:picMkLst>
        </pc:picChg>
      </pc:sldChg>
      <pc:sldChg chg="addSp delSp modSp add del mod modAnim">
        <pc:chgData name="Jared Beaulieu" userId="1a77348c-a028-41ab-ad4c-961fdd793b0b" providerId="ADAL" clId="{512E481B-D6CC-4ACD-950F-51E746D165CA}" dt="2023-08-02T21:50:12.063" v="2823" actId="47"/>
        <pc:sldMkLst>
          <pc:docMk/>
          <pc:sldMk cId="3929533694" sldId="389"/>
        </pc:sldMkLst>
        <pc:spChg chg="add mod">
          <ac:chgData name="Jared Beaulieu" userId="1a77348c-a028-41ab-ad4c-961fdd793b0b" providerId="ADAL" clId="{512E481B-D6CC-4ACD-950F-51E746D165CA}" dt="2023-08-02T21:48:32.261" v="2809"/>
          <ac:spMkLst>
            <pc:docMk/>
            <pc:sldMk cId="3929533694" sldId="389"/>
            <ac:spMk id="2" creationId="{4CD56298-6670-A14D-D2C4-9119A0C3550D}"/>
          </ac:spMkLst>
        </pc:spChg>
        <pc:spChg chg="add del mod">
          <ac:chgData name="Jared Beaulieu" userId="1a77348c-a028-41ab-ad4c-961fdd793b0b" providerId="ADAL" clId="{512E481B-D6CC-4ACD-950F-51E746D165CA}" dt="2023-08-02T21:48:44.080" v="2811"/>
          <ac:spMkLst>
            <pc:docMk/>
            <pc:sldMk cId="3929533694" sldId="389"/>
            <ac:spMk id="3" creationId="{10140EF9-1DB4-39CC-B5D8-8F2046C6B4DA}"/>
          </ac:spMkLst>
        </pc:spChg>
        <pc:spChg chg="add mod">
          <ac:chgData name="Jared Beaulieu" userId="1a77348c-a028-41ab-ad4c-961fdd793b0b" providerId="ADAL" clId="{512E481B-D6CC-4ACD-950F-51E746D165CA}" dt="2023-08-02T21:48:50.323" v="2813" actId="1076"/>
          <ac:spMkLst>
            <pc:docMk/>
            <pc:sldMk cId="3929533694" sldId="389"/>
            <ac:spMk id="4" creationId="{A7FDDE32-AEDA-559E-6F94-EA3DC9A4F25C}"/>
          </ac:spMkLst>
        </pc:spChg>
        <pc:spChg chg="add del mod">
          <ac:chgData name="Jared Beaulieu" userId="1a77348c-a028-41ab-ad4c-961fdd793b0b" providerId="ADAL" clId="{512E481B-D6CC-4ACD-950F-51E746D165CA}" dt="2023-08-02T21:48:55.350" v="2815" actId="478"/>
          <ac:spMkLst>
            <pc:docMk/>
            <pc:sldMk cId="3929533694" sldId="389"/>
            <ac:spMk id="6" creationId="{84E77DAD-BC35-97CB-F0AE-B447DF74EC16}"/>
          </ac:spMkLst>
        </pc:spChg>
        <pc:spChg chg="del">
          <ac:chgData name="Jared Beaulieu" userId="1a77348c-a028-41ab-ad4c-961fdd793b0b" providerId="ADAL" clId="{512E481B-D6CC-4ACD-950F-51E746D165CA}" dt="2023-08-02T21:48:53.198" v="2814" actId="478"/>
          <ac:spMkLst>
            <pc:docMk/>
            <pc:sldMk cId="3929533694" sldId="389"/>
            <ac:spMk id="2011" creationId="{00000000-0000-0000-0000-000000000000}"/>
          </ac:spMkLst>
        </pc:spChg>
        <pc:grpChg chg="mod">
          <ac:chgData name="Jared Beaulieu" userId="1a77348c-a028-41ab-ad4c-961fdd793b0b" providerId="ADAL" clId="{512E481B-D6CC-4ACD-950F-51E746D165CA}" dt="2023-08-02T21:49:05.721" v="2817" actId="1076"/>
          <ac:grpSpMkLst>
            <pc:docMk/>
            <pc:sldMk cId="3929533694" sldId="389"/>
            <ac:grpSpMk id="2012" creationId="{00000000-0000-0000-0000-000000000000}"/>
          </ac:grpSpMkLst>
        </pc:grpChg>
      </pc:sldChg>
      <pc:sldChg chg="addSp delSp modSp add mod">
        <pc:chgData name="Jared Beaulieu" userId="1a77348c-a028-41ab-ad4c-961fdd793b0b" providerId="ADAL" clId="{512E481B-D6CC-4ACD-950F-51E746D165CA}" dt="2023-08-02T22:00:30.831" v="2934" actId="1076"/>
        <pc:sldMkLst>
          <pc:docMk/>
          <pc:sldMk cId="4085862682" sldId="390"/>
        </pc:sldMkLst>
        <pc:spChg chg="del">
          <ac:chgData name="Jared Beaulieu" userId="1a77348c-a028-41ab-ad4c-961fdd793b0b" providerId="ADAL" clId="{512E481B-D6CC-4ACD-950F-51E746D165CA}" dt="2023-08-02T21:49:57.127" v="2821" actId="478"/>
          <ac:spMkLst>
            <pc:docMk/>
            <pc:sldMk cId="4085862682" sldId="390"/>
            <ac:spMk id="2" creationId="{4CD56298-6670-A14D-D2C4-9119A0C3550D}"/>
          </ac:spMkLst>
        </pc:spChg>
        <pc:spChg chg="add mod">
          <ac:chgData name="Jared Beaulieu" userId="1a77348c-a028-41ab-ad4c-961fdd793b0b" providerId="ADAL" clId="{512E481B-D6CC-4ACD-950F-51E746D165CA}" dt="2023-08-02T21:58:19.465" v="2884" actId="20577"/>
          <ac:spMkLst>
            <pc:docMk/>
            <pc:sldMk cId="4085862682" sldId="390"/>
            <ac:spMk id="3" creationId="{9EC44181-C9A5-A4C7-1CD3-1555775E1681}"/>
          </ac:spMkLst>
        </pc:spChg>
        <pc:spChg chg="del">
          <ac:chgData name="Jared Beaulieu" userId="1a77348c-a028-41ab-ad4c-961fdd793b0b" providerId="ADAL" clId="{512E481B-D6CC-4ACD-950F-51E746D165CA}" dt="2023-08-02T21:49:55.339" v="2820" actId="478"/>
          <ac:spMkLst>
            <pc:docMk/>
            <pc:sldMk cId="4085862682" sldId="390"/>
            <ac:spMk id="4" creationId="{A7FDDE32-AEDA-559E-6F94-EA3DC9A4F25C}"/>
          </ac:spMkLst>
        </pc:spChg>
        <pc:grpChg chg="mod">
          <ac:chgData name="Jared Beaulieu" userId="1a77348c-a028-41ab-ad4c-961fdd793b0b" providerId="ADAL" clId="{512E481B-D6CC-4ACD-950F-51E746D165CA}" dt="2023-08-02T22:00:09.179" v="2928" actId="1076"/>
          <ac:grpSpMkLst>
            <pc:docMk/>
            <pc:sldMk cId="4085862682" sldId="390"/>
            <ac:grpSpMk id="2012" creationId="{00000000-0000-0000-0000-000000000000}"/>
          </ac:grpSpMkLst>
        </pc:grpChg>
        <pc:picChg chg="add mod">
          <ac:chgData name="Jared Beaulieu" userId="1a77348c-a028-41ab-ad4c-961fdd793b0b" providerId="ADAL" clId="{512E481B-D6CC-4ACD-950F-51E746D165CA}" dt="2023-08-02T22:00:30.831" v="2934" actId="1076"/>
          <ac:picMkLst>
            <pc:docMk/>
            <pc:sldMk cId="4085862682" sldId="390"/>
            <ac:picMk id="6" creationId="{FB99BB49-89F5-D493-2F9E-E59DB8054DFF}"/>
          </ac:picMkLst>
        </pc:picChg>
        <pc:picChg chg="add mod">
          <ac:chgData name="Jared Beaulieu" userId="1a77348c-a028-41ab-ad4c-961fdd793b0b" providerId="ADAL" clId="{512E481B-D6CC-4ACD-950F-51E746D165CA}" dt="2023-08-02T22:00:28.349" v="2933" actId="1076"/>
          <ac:picMkLst>
            <pc:docMk/>
            <pc:sldMk cId="4085862682" sldId="390"/>
            <ac:picMk id="8" creationId="{7AC4B3F1-7E09-BB92-4EFE-0BE75232D9BD}"/>
          </ac:picMkLst>
        </pc:picChg>
      </pc:sldChg>
      <pc:sldChg chg="modAnim">
        <pc:chgData name="Jared Beaulieu" userId="1a77348c-a028-41ab-ad4c-961fdd793b0b" providerId="ADAL" clId="{512E481B-D6CC-4ACD-950F-51E746D165CA}" dt="2023-08-02T23:40:59.769" v="2998"/>
        <pc:sldMkLst>
          <pc:docMk/>
          <pc:sldMk cId="3333136613" sldId="391"/>
        </pc:sldMkLst>
      </pc:sldChg>
      <pc:sldChg chg="modSp modAnim">
        <pc:chgData name="Jared Beaulieu" userId="1a77348c-a028-41ab-ad4c-961fdd793b0b" providerId="ADAL" clId="{512E481B-D6CC-4ACD-950F-51E746D165CA}" dt="2023-08-03T00:40:17.725" v="3511" actId="20577"/>
        <pc:sldMkLst>
          <pc:docMk/>
          <pc:sldMk cId="2980169366" sldId="392"/>
        </pc:sldMkLst>
        <pc:spChg chg="mod">
          <ac:chgData name="Jared Beaulieu" userId="1a77348c-a028-41ab-ad4c-961fdd793b0b" providerId="ADAL" clId="{512E481B-D6CC-4ACD-950F-51E746D165CA}" dt="2023-08-03T00:40:17.725" v="3511" actId="20577"/>
          <ac:spMkLst>
            <pc:docMk/>
            <pc:sldMk cId="2980169366" sldId="392"/>
            <ac:spMk id="573" creationId="{00000000-0000-0000-0000-000000000000}"/>
          </ac:spMkLst>
        </pc:spChg>
      </pc:sldChg>
      <pc:sldChg chg="modAnim">
        <pc:chgData name="Jared Beaulieu" userId="1a77348c-a028-41ab-ad4c-961fdd793b0b" providerId="ADAL" clId="{512E481B-D6CC-4ACD-950F-51E746D165CA}" dt="2023-08-02T23:41:04.406" v="3000"/>
        <pc:sldMkLst>
          <pc:docMk/>
          <pc:sldMk cId="4191189261" sldId="393"/>
        </pc:sldMkLst>
      </pc:sldChg>
      <pc:sldChg chg="modSp mod">
        <pc:chgData name="Jared Beaulieu" userId="1a77348c-a028-41ab-ad4c-961fdd793b0b" providerId="ADAL" clId="{512E481B-D6CC-4ACD-950F-51E746D165CA}" dt="2023-08-03T00:25:03.020" v="3075" actId="1076"/>
        <pc:sldMkLst>
          <pc:docMk/>
          <pc:sldMk cId="3942107663" sldId="394"/>
        </pc:sldMkLst>
        <pc:spChg chg="mod">
          <ac:chgData name="Jared Beaulieu" userId="1a77348c-a028-41ab-ad4c-961fdd793b0b" providerId="ADAL" clId="{512E481B-D6CC-4ACD-950F-51E746D165CA}" dt="2023-08-03T00:24:57.427" v="3072" actId="20577"/>
          <ac:spMkLst>
            <pc:docMk/>
            <pc:sldMk cId="3942107663" sldId="394"/>
            <ac:spMk id="451" creationId="{00000000-0000-0000-0000-000000000000}"/>
          </ac:spMkLst>
        </pc:spChg>
        <pc:picChg chg="mod">
          <ac:chgData name="Jared Beaulieu" userId="1a77348c-a028-41ab-ad4c-961fdd793b0b" providerId="ADAL" clId="{512E481B-D6CC-4ACD-950F-51E746D165CA}" dt="2023-08-03T00:24:59.792" v="3073" actId="1076"/>
          <ac:picMkLst>
            <pc:docMk/>
            <pc:sldMk cId="3942107663" sldId="394"/>
            <ac:picMk id="3" creationId="{14E36175-E8D3-7555-E43A-592146F28F4A}"/>
          </ac:picMkLst>
        </pc:picChg>
        <pc:picChg chg="mod">
          <ac:chgData name="Jared Beaulieu" userId="1a77348c-a028-41ab-ad4c-961fdd793b0b" providerId="ADAL" clId="{512E481B-D6CC-4ACD-950F-51E746D165CA}" dt="2023-08-03T00:25:03.020" v="3075" actId="1076"/>
          <ac:picMkLst>
            <pc:docMk/>
            <pc:sldMk cId="3942107663" sldId="394"/>
            <ac:picMk id="4" creationId="{FA495457-846E-D47E-F7F8-FED82868B6B1}"/>
          </ac:picMkLst>
        </pc:picChg>
        <pc:picChg chg="mod">
          <ac:chgData name="Jared Beaulieu" userId="1a77348c-a028-41ab-ad4c-961fdd793b0b" providerId="ADAL" clId="{512E481B-D6CC-4ACD-950F-51E746D165CA}" dt="2023-08-03T00:25:01.725" v="3074" actId="1076"/>
          <ac:picMkLst>
            <pc:docMk/>
            <pc:sldMk cId="3942107663" sldId="394"/>
            <ac:picMk id="6" creationId="{CA45B8B4-5B71-B252-E6C4-AE02E2C5849D}"/>
          </ac:picMkLst>
        </pc:picChg>
      </pc:sldChg>
      <pc:sldChg chg="modSp mod">
        <pc:chgData name="Jared Beaulieu" userId="1a77348c-a028-41ab-ad4c-961fdd793b0b" providerId="ADAL" clId="{512E481B-D6CC-4ACD-950F-51E746D165CA}" dt="2023-08-03T00:25:12.734" v="3079" actId="255"/>
        <pc:sldMkLst>
          <pc:docMk/>
          <pc:sldMk cId="2623468325" sldId="395"/>
        </pc:sldMkLst>
        <pc:spChg chg="mod">
          <ac:chgData name="Jared Beaulieu" userId="1a77348c-a028-41ab-ad4c-961fdd793b0b" providerId="ADAL" clId="{512E481B-D6CC-4ACD-950F-51E746D165CA}" dt="2023-08-03T00:25:12.734" v="3079" actId="255"/>
          <ac:spMkLst>
            <pc:docMk/>
            <pc:sldMk cId="2623468325" sldId="395"/>
            <ac:spMk id="451" creationId="{00000000-0000-0000-0000-000000000000}"/>
          </ac:spMkLst>
        </pc:spChg>
        <pc:picChg chg="mod">
          <ac:chgData name="Jared Beaulieu" userId="1a77348c-a028-41ab-ad4c-961fdd793b0b" providerId="ADAL" clId="{512E481B-D6CC-4ACD-950F-51E746D165CA}" dt="2023-08-02T23:50:17.858" v="3026" actId="14861"/>
          <ac:picMkLst>
            <pc:docMk/>
            <pc:sldMk cId="2623468325" sldId="395"/>
            <ac:picMk id="4" creationId="{DAA4908E-7D26-1681-8584-14DD98ED9FDA}"/>
          </ac:picMkLst>
        </pc:picChg>
        <pc:picChg chg="mod">
          <ac:chgData name="Jared Beaulieu" userId="1a77348c-a028-41ab-ad4c-961fdd793b0b" providerId="ADAL" clId="{512E481B-D6CC-4ACD-950F-51E746D165CA}" dt="2023-08-02T23:50:21.669" v="3027" actId="14861"/>
          <ac:picMkLst>
            <pc:docMk/>
            <pc:sldMk cId="2623468325" sldId="395"/>
            <ac:picMk id="6" creationId="{AF19BFD2-DC5D-F35D-55DC-BC6EE07B750C}"/>
          </ac:picMkLst>
        </pc:picChg>
      </pc:sldChg>
      <pc:sldChg chg="addSp delSp modSp mod modAnim">
        <pc:chgData name="Jared Beaulieu" userId="1a77348c-a028-41ab-ad4c-961fdd793b0b" providerId="ADAL" clId="{512E481B-D6CC-4ACD-950F-51E746D165CA}" dt="2023-08-03T00:43:18.917" v="3553" actId="1037"/>
        <pc:sldMkLst>
          <pc:docMk/>
          <pc:sldMk cId="1311294427" sldId="396"/>
        </pc:sldMkLst>
        <pc:spChg chg="add del mod">
          <ac:chgData name="Jared Beaulieu" userId="1a77348c-a028-41ab-ad4c-961fdd793b0b" providerId="ADAL" clId="{512E481B-D6CC-4ACD-950F-51E746D165CA}" dt="2023-08-02T23:50:56.405" v="3030" actId="478"/>
          <ac:spMkLst>
            <pc:docMk/>
            <pc:sldMk cId="1311294427" sldId="396"/>
            <ac:spMk id="2" creationId="{5216E94E-5147-1AD5-4EE1-BCF8288D35FF}"/>
          </ac:spMkLst>
        </pc:spChg>
        <pc:spChg chg="add del mod">
          <ac:chgData name="Jared Beaulieu" userId="1a77348c-a028-41ab-ad4c-961fdd793b0b" providerId="ADAL" clId="{512E481B-D6CC-4ACD-950F-51E746D165CA}" dt="2023-08-02T23:50:55.050" v="3029" actId="478"/>
          <ac:spMkLst>
            <pc:docMk/>
            <pc:sldMk cId="1311294427" sldId="396"/>
            <ac:spMk id="4" creationId="{00FCEFCC-2818-0D1F-905B-4079F633515C}"/>
          </ac:spMkLst>
        </pc:spChg>
        <pc:spChg chg="mod">
          <ac:chgData name="Jared Beaulieu" userId="1a77348c-a028-41ab-ad4c-961fdd793b0b" providerId="ADAL" clId="{512E481B-D6CC-4ACD-950F-51E746D165CA}" dt="2023-08-03T00:43:18.917" v="3553" actId="1037"/>
          <ac:spMkLst>
            <pc:docMk/>
            <pc:sldMk cId="1311294427" sldId="396"/>
            <ac:spMk id="579" creationId="{00000000-0000-0000-0000-000000000000}"/>
          </ac:spMkLst>
        </pc:spChg>
        <pc:grpChg chg="mod">
          <ac:chgData name="Jared Beaulieu" userId="1a77348c-a028-41ab-ad4c-961fdd793b0b" providerId="ADAL" clId="{512E481B-D6CC-4ACD-950F-51E746D165CA}" dt="2023-08-03T00:42:45.980" v="3540" actId="1076"/>
          <ac:grpSpMkLst>
            <pc:docMk/>
            <pc:sldMk cId="1311294427" sldId="396"/>
            <ac:grpSpMk id="581" creationId="{00000000-0000-0000-0000-000000000000}"/>
          </ac:grpSpMkLst>
        </pc:grpChg>
        <pc:picChg chg="mod">
          <ac:chgData name="Jared Beaulieu" userId="1a77348c-a028-41ab-ad4c-961fdd793b0b" providerId="ADAL" clId="{512E481B-D6CC-4ACD-950F-51E746D165CA}" dt="2023-08-03T00:42:57.947" v="3543" actId="1076"/>
          <ac:picMkLst>
            <pc:docMk/>
            <pc:sldMk cId="1311294427" sldId="396"/>
            <ac:picMk id="3" creationId="{140EC011-E564-602E-A5BF-D3C62B311146}"/>
          </ac:picMkLst>
        </pc:picChg>
      </pc:sldChg>
      <pc:sldChg chg="addSp delSp modSp mod">
        <pc:chgData name="Jared Beaulieu" userId="1a77348c-a028-41ab-ad4c-961fdd793b0b" providerId="ADAL" clId="{512E481B-D6CC-4ACD-950F-51E746D165CA}" dt="2023-08-03T00:43:25.606" v="3560" actId="1035"/>
        <pc:sldMkLst>
          <pc:docMk/>
          <pc:sldMk cId="1886695653" sldId="397"/>
        </pc:sldMkLst>
        <pc:spChg chg="add del mod">
          <ac:chgData name="Jared Beaulieu" userId="1a77348c-a028-41ab-ad4c-961fdd793b0b" providerId="ADAL" clId="{512E481B-D6CC-4ACD-950F-51E746D165CA}" dt="2023-08-02T23:51:10.522" v="3034" actId="478"/>
          <ac:spMkLst>
            <pc:docMk/>
            <pc:sldMk cId="1886695653" sldId="397"/>
            <ac:spMk id="4" creationId="{1B9F47F0-1DDD-6627-3755-BA9EB6CE9F94}"/>
          </ac:spMkLst>
        </pc:spChg>
        <pc:spChg chg="add del mod">
          <ac:chgData name="Jared Beaulieu" userId="1a77348c-a028-41ab-ad4c-961fdd793b0b" providerId="ADAL" clId="{512E481B-D6CC-4ACD-950F-51E746D165CA}" dt="2023-08-02T23:52:08.951" v="3042" actId="478"/>
          <ac:spMkLst>
            <pc:docMk/>
            <pc:sldMk cId="1886695653" sldId="397"/>
            <ac:spMk id="5" creationId="{667840E8-3BE4-AC8F-11F7-5A8E1591A1F2}"/>
          </ac:spMkLst>
        </pc:spChg>
        <pc:spChg chg="add mod ord">
          <ac:chgData name="Jared Beaulieu" userId="1a77348c-a028-41ab-ad4c-961fdd793b0b" providerId="ADAL" clId="{512E481B-D6CC-4ACD-950F-51E746D165CA}" dt="2023-08-03T00:43:25.606" v="3560" actId="1035"/>
          <ac:spMkLst>
            <pc:docMk/>
            <pc:sldMk cId="1886695653" sldId="397"/>
            <ac:spMk id="6" creationId="{576BE4CB-BBD0-D3C5-DB4E-E89E082C7F19}"/>
          </ac:spMkLst>
        </pc:spChg>
        <pc:spChg chg="mod ord">
          <ac:chgData name="Jared Beaulieu" userId="1a77348c-a028-41ab-ad4c-961fdd793b0b" providerId="ADAL" clId="{512E481B-D6CC-4ACD-950F-51E746D165CA}" dt="2023-08-02T23:51:46.198" v="3039" actId="166"/>
          <ac:spMkLst>
            <pc:docMk/>
            <pc:sldMk cId="1886695653" sldId="397"/>
            <ac:spMk id="447" creationId="{00000000-0000-0000-0000-000000000000}"/>
          </ac:spMkLst>
        </pc:spChg>
        <pc:spChg chg="del mod">
          <ac:chgData name="Jared Beaulieu" userId="1a77348c-a028-41ab-ad4c-961fdd793b0b" providerId="ADAL" clId="{512E481B-D6CC-4ACD-950F-51E746D165CA}" dt="2023-08-02T23:51:08.863" v="3033" actId="478"/>
          <ac:spMkLst>
            <pc:docMk/>
            <pc:sldMk cId="1886695653" sldId="397"/>
            <ac:spMk id="451" creationId="{00000000-0000-0000-0000-000000000000}"/>
          </ac:spMkLst>
        </pc:spChg>
        <pc:picChg chg="del">
          <ac:chgData name="Jared Beaulieu" userId="1a77348c-a028-41ab-ad4c-961fdd793b0b" providerId="ADAL" clId="{512E481B-D6CC-4ACD-950F-51E746D165CA}" dt="2023-08-02T23:51:05.865" v="3031" actId="478"/>
          <ac:picMkLst>
            <pc:docMk/>
            <pc:sldMk cId="1886695653" sldId="397"/>
            <ac:picMk id="3" creationId="{14E36175-E8D3-7555-E43A-592146F28F4A}"/>
          </ac:picMkLst>
        </pc:picChg>
        <pc:picChg chg="add mod">
          <ac:chgData name="Jared Beaulieu" userId="1a77348c-a028-41ab-ad4c-961fdd793b0b" providerId="ADAL" clId="{512E481B-D6CC-4ACD-950F-51E746D165CA}" dt="2023-08-02T23:53:46.313" v="3055" actId="1076"/>
          <ac:picMkLst>
            <pc:docMk/>
            <pc:sldMk cId="1886695653" sldId="397"/>
            <ac:picMk id="7" creationId="{DBE9588D-52CE-DB2F-5531-5F42D33473BD}"/>
          </ac:picMkLst>
        </pc:picChg>
        <pc:picChg chg="add mod modCrop">
          <ac:chgData name="Jared Beaulieu" userId="1a77348c-a028-41ab-ad4c-961fdd793b0b" providerId="ADAL" clId="{512E481B-D6CC-4ACD-950F-51E746D165CA}" dt="2023-08-02T23:53:47.442" v="3056" actId="1076"/>
          <ac:picMkLst>
            <pc:docMk/>
            <pc:sldMk cId="1886695653" sldId="397"/>
            <ac:picMk id="8" creationId="{25270F6B-8A6D-3129-38A1-7A27050AE1BD}"/>
          </ac:picMkLst>
        </pc:picChg>
      </pc:sldChg>
      <pc:sldMasterChg chg="del delSldLayout">
        <pc:chgData name="Jared Beaulieu" userId="1a77348c-a028-41ab-ad4c-961fdd793b0b" providerId="ADAL" clId="{512E481B-D6CC-4ACD-950F-51E746D165CA}" dt="2023-08-02T23:52:18.958" v="3043" actId="47"/>
        <pc:sldMasterMkLst>
          <pc:docMk/>
          <pc:sldMasterMk cId="2460954070" sldId="2147483660"/>
        </pc:sldMasterMkLst>
        <pc:sldLayoutChg chg="del">
          <pc:chgData name="Jared Beaulieu" userId="1a77348c-a028-41ab-ad4c-961fdd793b0b" providerId="ADAL" clId="{512E481B-D6CC-4ACD-950F-51E746D165CA}" dt="2023-08-02T23:52:18.958" v="3043" actId="47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Jared Beaulieu" userId="1a77348c-a028-41ab-ad4c-961fdd793b0b" providerId="ADAL" clId="{512E481B-D6CC-4ACD-950F-51E746D165CA}" dt="2023-08-02T23:52:18.958" v="3043" actId="47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Jared Beaulieu" userId="1a77348c-a028-41ab-ad4c-961fdd793b0b" providerId="ADAL" clId="{512E481B-D6CC-4ACD-950F-51E746D165CA}" dt="2023-08-02T23:52:18.958" v="3043" actId="47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Jared Beaulieu" userId="1a77348c-a028-41ab-ad4c-961fdd793b0b" providerId="ADAL" clId="{512E481B-D6CC-4ACD-950F-51E746D165CA}" dt="2023-08-02T23:52:18.958" v="3043" actId="47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Jared Beaulieu" userId="1a77348c-a028-41ab-ad4c-961fdd793b0b" providerId="ADAL" clId="{512E481B-D6CC-4ACD-950F-51E746D165CA}" dt="2023-08-02T23:52:18.958" v="3043" actId="47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Jared Beaulieu" userId="1a77348c-a028-41ab-ad4c-961fdd793b0b" providerId="ADAL" clId="{512E481B-D6CC-4ACD-950F-51E746D165CA}" dt="2023-08-02T23:52:18.958" v="3043" actId="47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Jared Beaulieu" userId="1a77348c-a028-41ab-ad4c-961fdd793b0b" providerId="ADAL" clId="{512E481B-D6CC-4ACD-950F-51E746D165CA}" dt="2023-08-02T23:52:18.958" v="3043" actId="47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Jared Beaulieu" userId="1a77348c-a028-41ab-ad4c-961fdd793b0b" providerId="ADAL" clId="{512E481B-D6CC-4ACD-950F-51E746D165CA}" dt="2023-08-02T23:52:18.958" v="3043" actId="47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Jared Beaulieu" userId="1a77348c-a028-41ab-ad4c-961fdd793b0b" providerId="ADAL" clId="{512E481B-D6CC-4ACD-950F-51E746D165CA}" dt="2023-08-02T23:52:18.958" v="3043" actId="47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Jared Beaulieu" userId="1a77348c-a028-41ab-ad4c-961fdd793b0b" providerId="ADAL" clId="{512E481B-D6CC-4ACD-950F-51E746D165CA}" dt="2023-08-02T23:52:18.958" v="3043" actId="47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Jared Beaulieu" userId="1a77348c-a028-41ab-ad4c-961fdd793b0b" providerId="ADAL" clId="{512E481B-D6CC-4ACD-950F-51E746D165CA}" dt="2023-08-02T23:52:18.958" v="3043" actId="47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delSldLayout">
        <pc:chgData name="Jared Beaulieu" userId="1a77348c-a028-41ab-ad4c-961fdd793b0b" providerId="ADAL" clId="{512E481B-D6CC-4ACD-950F-51E746D165CA}" dt="2023-08-03T00:19:10.070" v="3057" actId="47"/>
        <pc:sldMasterMkLst>
          <pc:docMk/>
          <pc:sldMasterMk cId="4136695558" sldId="2147483696"/>
        </pc:sldMasterMkLst>
        <pc:sldLayoutChg chg="del">
          <pc:chgData name="Jared Beaulieu" userId="1a77348c-a028-41ab-ad4c-961fdd793b0b" providerId="ADAL" clId="{512E481B-D6CC-4ACD-950F-51E746D165CA}" dt="2023-08-03T00:19:10.070" v="3057" actId="47"/>
          <pc:sldLayoutMkLst>
            <pc:docMk/>
            <pc:sldMasterMk cId="4136695558" sldId="2147483696"/>
            <pc:sldLayoutMk cId="472850635" sldId="2147483698"/>
          </pc:sldLayoutMkLst>
        </pc:sldLayoutChg>
        <pc:sldLayoutChg chg="del">
          <pc:chgData name="Jared Beaulieu" userId="1a77348c-a028-41ab-ad4c-961fdd793b0b" providerId="ADAL" clId="{512E481B-D6CC-4ACD-950F-51E746D165CA}" dt="2023-08-01T19:45:14.617" v="565" actId="47"/>
          <pc:sldLayoutMkLst>
            <pc:docMk/>
            <pc:sldMasterMk cId="4136695558" sldId="2147483696"/>
            <pc:sldLayoutMk cId="23799167" sldId="2147483708"/>
          </pc:sldLayoutMkLst>
        </pc:sldLayoutChg>
      </pc:sldMasterChg>
    </pc:docChg>
  </pc:docChgLst>
  <pc:docChgLst>
    <pc:chgData name="Rawad Maiteh" userId="S::maiteh.r@northeastern.edu::5ece0a08-bdc2-4f34-a539-a7b0780053b0" providerId="AD" clId="Web-{9DF6CE7E-38FB-41E8-9DA8-3FCD588ECC86}"/>
    <pc:docChg chg="delSld modSld sldOrd">
      <pc:chgData name="Rawad Maiteh" userId="S::maiteh.r@northeastern.edu::5ece0a08-bdc2-4f34-a539-a7b0780053b0" providerId="AD" clId="Web-{9DF6CE7E-38FB-41E8-9DA8-3FCD588ECC86}" dt="2023-08-12T17:21:09.770" v="263"/>
      <pc:docMkLst>
        <pc:docMk/>
      </pc:docMkLst>
      <pc:sldChg chg="modSp">
        <pc:chgData name="Rawad Maiteh" userId="S::maiteh.r@northeastern.edu::5ece0a08-bdc2-4f34-a539-a7b0780053b0" providerId="AD" clId="Web-{9DF6CE7E-38FB-41E8-9DA8-3FCD588ECC86}" dt="2023-08-12T16:39:53.132" v="204" actId="1076"/>
        <pc:sldMkLst>
          <pc:docMk/>
          <pc:sldMk cId="0" sldId="263"/>
        </pc:sldMkLst>
        <pc:picChg chg="mod">
          <ac:chgData name="Rawad Maiteh" userId="S::maiteh.r@northeastern.edu::5ece0a08-bdc2-4f34-a539-a7b0780053b0" providerId="AD" clId="Web-{9DF6CE7E-38FB-41E8-9DA8-3FCD588ECC86}" dt="2023-08-12T16:39:50.632" v="203" actId="1076"/>
          <ac:picMkLst>
            <pc:docMk/>
            <pc:sldMk cId="0" sldId="263"/>
            <ac:picMk id="8" creationId="{A5CF2FDC-CB48-704C-6D98-88F9B2A8C8CB}"/>
          </ac:picMkLst>
        </pc:picChg>
        <pc:picChg chg="mod">
          <ac:chgData name="Rawad Maiteh" userId="S::maiteh.r@northeastern.edu::5ece0a08-bdc2-4f34-a539-a7b0780053b0" providerId="AD" clId="Web-{9DF6CE7E-38FB-41E8-9DA8-3FCD588ECC86}" dt="2023-08-12T16:39:53.132" v="204" actId="1076"/>
          <ac:picMkLst>
            <pc:docMk/>
            <pc:sldMk cId="0" sldId="263"/>
            <ac:picMk id="12" creationId="{75571258-4475-99BD-D0F5-CEFB07BC4EDF}"/>
          </ac:picMkLst>
        </pc:picChg>
      </pc:sldChg>
      <pc:sldChg chg="delSp ord">
        <pc:chgData name="Rawad Maiteh" userId="S::maiteh.r@northeastern.edu::5ece0a08-bdc2-4f34-a539-a7b0780053b0" providerId="AD" clId="Web-{9DF6CE7E-38FB-41E8-9DA8-3FCD588ECC86}" dt="2023-08-12T17:21:09.770" v="263"/>
        <pc:sldMkLst>
          <pc:docMk/>
          <pc:sldMk cId="0" sldId="267"/>
        </pc:sldMkLst>
        <pc:picChg chg="del">
          <ac:chgData name="Rawad Maiteh" userId="S::maiteh.r@northeastern.edu::5ece0a08-bdc2-4f34-a539-a7b0780053b0" providerId="AD" clId="Web-{9DF6CE7E-38FB-41E8-9DA8-3FCD588ECC86}" dt="2023-08-12T16:36:33.721" v="189"/>
          <ac:picMkLst>
            <pc:docMk/>
            <pc:sldMk cId="0" sldId="267"/>
            <ac:picMk id="9" creationId="{D035D3D4-8288-3811-2D46-A230D42E640B}"/>
          </ac:picMkLst>
        </pc:picChg>
        <pc:picChg chg="del">
          <ac:chgData name="Rawad Maiteh" userId="S::maiteh.r@northeastern.edu::5ece0a08-bdc2-4f34-a539-a7b0780053b0" providerId="AD" clId="Web-{9DF6CE7E-38FB-41E8-9DA8-3FCD588ECC86}" dt="2023-08-12T16:36:34.581" v="190"/>
          <ac:picMkLst>
            <pc:docMk/>
            <pc:sldMk cId="0" sldId="267"/>
            <ac:picMk id="11" creationId="{4FC37BBE-534B-7055-C4DE-0C823845E7F6}"/>
          </ac:picMkLst>
        </pc:picChg>
      </pc:sldChg>
      <pc:sldChg chg="delSp modSp">
        <pc:chgData name="Rawad Maiteh" userId="S::maiteh.r@northeastern.edu::5ece0a08-bdc2-4f34-a539-a7b0780053b0" providerId="AD" clId="Web-{9DF6CE7E-38FB-41E8-9DA8-3FCD588ECC86}" dt="2023-08-12T17:11:06.692" v="221"/>
        <pc:sldMkLst>
          <pc:docMk/>
          <pc:sldMk cId="0" sldId="287"/>
        </pc:sldMkLst>
        <pc:picChg chg="del mod">
          <ac:chgData name="Rawad Maiteh" userId="S::maiteh.r@northeastern.edu::5ece0a08-bdc2-4f34-a539-a7b0780053b0" providerId="AD" clId="Web-{9DF6CE7E-38FB-41E8-9DA8-3FCD588ECC86}" dt="2023-08-12T17:11:06.692" v="221"/>
          <ac:picMkLst>
            <pc:docMk/>
            <pc:sldMk cId="0" sldId="287"/>
            <ac:picMk id="2" creationId="{61F96C8F-31F0-CCA9-6072-57F6045C8C4F}"/>
          </ac:picMkLst>
        </pc:picChg>
        <pc:picChg chg="del">
          <ac:chgData name="Rawad Maiteh" userId="S::maiteh.r@northeastern.edu::5ece0a08-bdc2-4f34-a539-a7b0780053b0" providerId="AD" clId="Web-{9DF6CE7E-38FB-41E8-9DA8-3FCD588ECC86}" dt="2023-08-12T16:36:39.206" v="191"/>
          <ac:picMkLst>
            <pc:docMk/>
            <pc:sldMk cId="0" sldId="287"/>
            <ac:picMk id="29" creationId="{28948B31-BEA7-38F5-3C8C-FB84C3CF475E}"/>
          </ac:picMkLst>
        </pc:picChg>
        <pc:picChg chg="del">
          <ac:chgData name="Rawad Maiteh" userId="S::maiteh.r@northeastern.edu::5ece0a08-bdc2-4f34-a539-a7b0780053b0" providerId="AD" clId="Web-{9DF6CE7E-38FB-41E8-9DA8-3FCD588ECC86}" dt="2023-08-12T16:36:40.112" v="192"/>
          <ac:picMkLst>
            <pc:docMk/>
            <pc:sldMk cId="0" sldId="287"/>
            <ac:picMk id="31" creationId="{95FB4FB2-902D-4D64-769A-963393080513}"/>
          </ac:picMkLst>
        </pc:picChg>
        <pc:picChg chg="del">
          <ac:chgData name="Rawad Maiteh" userId="S::maiteh.r@northeastern.edu::5ece0a08-bdc2-4f34-a539-a7b0780053b0" providerId="AD" clId="Web-{9DF6CE7E-38FB-41E8-9DA8-3FCD588ECC86}" dt="2023-08-12T16:36:40.878" v="193"/>
          <ac:picMkLst>
            <pc:docMk/>
            <pc:sldMk cId="0" sldId="287"/>
            <ac:picMk id="33" creationId="{F8320079-5B9C-9BEB-85DC-F29354F88CD0}"/>
          </ac:picMkLst>
        </pc:picChg>
        <pc:picChg chg="del">
          <ac:chgData name="Rawad Maiteh" userId="S::maiteh.r@northeastern.edu::5ece0a08-bdc2-4f34-a539-a7b0780053b0" providerId="AD" clId="Web-{9DF6CE7E-38FB-41E8-9DA8-3FCD588ECC86}" dt="2023-08-12T16:36:41.831" v="194"/>
          <ac:picMkLst>
            <pc:docMk/>
            <pc:sldMk cId="0" sldId="287"/>
            <ac:picMk id="35" creationId="{DCD71BA8-998D-B332-1D7B-6C250E122339}"/>
          </ac:picMkLst>
        </pc:picChg>
      </pc:sldChg>
      <pc:sldChg chg="modSp">
        <pc:chgData name="Rawad Maiteh" userId="S::maiteh.r@northeastern.edu::5ece0a08-bdc2-4f34-a539-a7b0780053b0" providerId="AD" clId="Web-{9DF6CE7E-38FB-41E8-9DA8-3FCD588ECC86}" dt="2023-08-12T16:34:09.281" v="119" actId="20577"/>
        <pc:sldMkLst>
          <pc:docMk/>
          <pc:sldMk cId="1801238477" sldId="366"/>
        </pc:sldMkLst>
        <pc:spChg chg="mod">
          <ac:chgData name="Rawad Maiteh" userId="S::maiteh.r@northeastern.edu::5ece0a08-bdc2-4f34-a539-a7b0780053b0" providerId="AD" clId="Web-{9DF6CE7E-38FB-41E8-9DA8-3FCD588ECC86}" dt="2023-08-12T16:34:09.281" v="119" actId="20577"/>
          <ac:spMkLst>
            <pc:docMk/>
            <pc:sldMk cId="1801238477" sldId="366"/>
            <ac:spMk id="622" creationId="{00000000-0000-0000-0000-000000000000}"/>
          </ac:spMkLst>
        </pc:spChg>
      </pc:sldChg>
      <pc:sldChg chg="delSp modSp">
        <pc:chgData name="Rawad Maiteh" userId="S::maiteh.r@northeastern.edu::5ece0a08-bdc2-4f34-a539-a7b0780053b0" providerId="AD" clId="Web-{9DF6CE7E-38FB-41E8-9DA8-3FCD588ECC86}" dt="2023-08-12T16:35:01.282" v="138" actId="20577"/>
        <pc:sldMkLst>
          <pc:docMk/>
          <pc:sldMk cId="4012722563" sldId="374"/>
        </pc:sldMkLst>
        <pc:spChg chg="mod">
          <ac:chgData name="Rawad Maiteh" userId="S::maiteh.r@northeastern.edu::5ece0a08-bdc2-4f34-a539-a7b0780053b0" providerId="AD" clId="Web-{9DF6CE7E-38FB-41E8-9DA8-3FCD588ECC86}" dt="2023-08-12T16:35:01.282" v="138" actId="20577"/>
          <ac:spMkLst>
            <pc:docMk/>
            <pc:sldMk cId="4012722563" sldId="374"/>
            <ac:spMk id="648" creationId="{00000000-0000-0000-0000-000000000000}"/>
          </ac:spMkLst>
        </pc:spChg>
        <pc:picChg chg="del">
          <ac:chgData name="Rawad Maiteh" userId="S::maiteh.r@northeastern.edu::5ece0a08-bdc2-4f34-a539-a7b0780053b0" providerId="AD" clId="Web-{9DF6CE7E-38FB-41E8-9DA8-3FCD588ECC86}" dt="2023-08-12T16:34:53.235" v="133"/>
          <ac:picMkLst>
            <pc:docMk/>
            <pc:sldMk cId="4012722563" sldId="374"/>
            <ac:picMk id="6" creationId="{8356402D-D3B2-B83F-20CA-3814A5298185}"/>
          </ac:picMkLst>
        </pc:picChg>
        <pc:picChg chg="del">
          <ac:chgData name="Rawad Maiteh" userId="S::maiteh.r@northeastern.edu::5ece0a08-bdc2-4f34-a539-a7b0780053b0" providerId="AD" clId="Web-{9DF6CE7E-38FB-41E8-9DA8-3FCD588ECC86}" dt="2023-08-12T16:34:54.282" v="134"/>
          <ac:picMkLst>
            <pc:docMk/>
            <pc:sldMk cId="4012722563" sldId="374"/>
            <ac:picMk id="8" creationId="{0857B468-3CA4-8C61-E963-ACA5DDF35E82}"/>
          </ac:picMkLst>
        </pc:picChg>
        <pc:cxnChg chg="del mod">
          <ac:chgData name="Rawad Maiteh" userId="S::maiteh.r@northeastern.edu::5ece0a08-bdc2-4f34-a539-a7b0780053b0" providerId="AD" clId="Web-{9DF6CE7E-38FB-41E8-9DA8-3FCD588ECC86}" dt="2023-08-12T16:34:57.750" v="136"/>
          <ac:cxnSpMkLst>
            <pc:docMk/>
            <pc:sldMk cId="4012722563" sldId="374"/>
            <ac:cxnSpMk id="10" creationId="{A63A779D-095A-97A2-0BBE-647B414BF4FB}"/>
          </ac:cxnSpMkLst>
        </pc:cxnChg>
      </pc:sldChg>
      <pc:sldChg chg="delSp modSp">
        <pc:chgData name="Rawad Maiteh" userId="S::maiteh.r@northeastern.edu::5ece0a08-bdc2-4f34-a539-a7b0780053b0" providerId="AD" clId="Web-{9DF6CE7E-38FB-41E8-9DA8-3FCD588ECC86}" dt="2023-08-12T16:35:10.469" v="143" actId="20577"/>
        <pc:sldMkLst>
          <pc:docMk/>
          <pc:sldMk cId="3007862659" sldId="376"/>
        </pc:sldMkLst>
        <pc:spChg chg="mod">
          <ac:chgData name="Rawad Maiteh" userId="S::maiteh.r@northeastern.edu::5ece0a08-bdc2-4f34-a539-a7b0780053b0" providerId="AD" clId="Web-{9DF6CE7E-38FB-41E8-9DA8-3FCD588ECC86}" dt="2023-08-12T16:35:10.469" v="143" actId="20577"/>
          <ac:spMkLst>
            <pc:docMk/>
            <pc:sldMk cId="3007862659" sldId="376"/>
            <ac:spMk id="2" creationId="{582599CE-CE62-0A38-E865-813EAEF9DB7B}"/>
          </ac:spMkLst>
        </pc:spChg>
        <pc:spChg chg="mod">
          <ac:chgData name="Rawad Maiteh" userId="S::maiteh.r@northeastern.edu::5ece0a08-bdc2-4f34-a539-a7b0780053b0" providerId="AD" clId="Web-{9DF6CE7E-38FB-41E8-9DA8-3FCD588ECC86}" dt="2023-08-12T16:35:06.657" v="141" actId="20577"/>
          <ac:spMkLst>
            <pc:docMk/>
            <pc:sldMk cId="3007862659" sldId="376"/>
            <ac:spMk id="7" creationId="{F4D3136B-6E1E-73FC-250B-6F7345D06121}"/>
          </ac:spMkLst>
        </pc:spChg>
        <pc:picChg chg="del">
          <ac:chgData name="Rawad Maiteh" userId="S::maiteh.r@northeastern.edu::5ece0a08-bdc2-4f34-a539-a7b0780053b0" providerId="AD" clId="Web-{9DF6CE7E-38FB-41E8-9DA8-3FCD588ECC86}" dt="2023-08-12T16:35:03.313" v="139"/>
          <ac:picMkLst>
            <pc:docMk/>
            <pc:sldMk cId="3007862659" sldId="376"/>
            <ac:picMk id="3" creationId="{C8E0C9E1-F0D9-DC2A-C994-9BD3BB847972}"/>
          </ac:picMkLst>
        </pc:picChg>
      </pc:sldChg>
      <pc:sldChg chg="addSp delSp modSp">
        <pc:chgData name="Rawad Maiteh" userId="S::maiteh.r@northeastern.edu::5ece0a08-bdc2-4f34-a539-a7b0780053b0" providerId="AD" clId="Web-{9DF6CE7E-38FB-41E8-9DA8-3FCD588ECC86}" dt="2023-08-12T17:10:50.426" v="220" actId="1076"/>
        <pc:sldMkLst>
          <pc:docMk/>
          <pc:sldMk cId="3996588213" sldId="380"/>
        </pc:sldMkLst>
        <pc:spChg chg="add del mod">
          <ac:chgData name="Rawad Maiteh" userId="S::maiteh.r@northeastern.edu::5ece0a08-bdc2-4f34-a539-a7b0780053b0" providerId="AD" clId="Web-{9DF6CE7E-38FB-41E8-9DA8-3FCD588ECC86}" dt="2023-08-12T17:10:39.691" v="213"/>
          <ac:spMkLst>
            <pc:docMk/>
            <pc:sldMk cId="3996588213" sldId="380"/>
            <ac:spMk id="3" creationId="{52183AE4-673A-F064-195B-C6E27C794EF4}"/>
          </ac:spMkLst>
        </pc:spChg>
        <pc:spChg chg="add del mod">
          <ac:chgData name="Rawad Maiteh" userId="S::maiteh.r@northeastern.edu::5ece0a08-bdc2-4f34-a539-a7b0780053b0" providerId="AD" clId="Web-{9DF6CE7E-38FB-41E8-9DA8-3FCD588ECC86}" dt="2023-08-12T17:10:33.207" v="209"/>
          <ac:spMkLst>
            <pc:docMk/>
            <pc:sldMk cId="3996588213" sldId="380"/>
            <ac:spMk id="6" creationId="{A5A9F07E-B74A-A4F7-739B-5FD595E8858F}"/>
          </ac:spMkLst>
        </pc:spChg>
        <pc:spChg chg="add del mod">
          <ac:chgData name="Rawad Maiteh" userId="S::maiteh.r@northeastern.edu::5ece0a08-bdc2-4f34-a539-a7b0780053b0" providerId="AD" clId="Web-{9DF6CE7E-38FB-41E8-9DA8-3FCD588ECC86}" dt="2023-08-12T17:10:35.832" v="210"/>
          <ac:spMkLst>
            <pc:docMk/>
            <pc:sldMk cId="3996588213" sldId="380"/>
            <ac:spMk id="8" creationId="{1ED3B36B-ED23-C681-D8C8-4F4BCE7DF854}"/>
          </ac:spMkLst>
        </pc:spChg>
        <pc:spChg chg="del mod">
          <ac:chgData name="Rawad Maiteh" userId="S::maiteh.r@northeastern.edu::5ece0a08-bdc2-4f34-a539-a7b0780053b0" providerId="AD" clId="Web-{9DF6CE7E-38FB-41E8-9DA8-3FCD588ECC86}" dt="2023-08-12T16:36:07.361" v="179"/>
          <ac:spMkLst>
            <pc:docMk/>
            <pc:sldMk cId="3996588213" sldId="380"/>
            <ac:spMk id="945" creationId="{00000000-0000-0000-0000-000000000000}"/>
          </ac:spMkLst>
        </pc:spChg>
        <pc:spChg chg="del">
          <ac:chgData name="Rawad Maiteh" userId="S::maiteh.r@northeastern.edu::5ece0a08-bdc2-4f34-a539-a7b0780053b0" providerId="AD" clId="Web-{9DF6CE7E-38FB-41E8-9DA8-3FCD588ECC86}" dt="2023-08-12T16:36:04.361" v="177"/>
          <ac:spMkLst>
            <pc:docMk/>
            <pc:sldMk cId="3996588213" sldId="380"/>
            <ac:spMk id="947" creationId="{00000000-0000-0000-0000-000000000000}"/>
          </ac:spMkLst>
        </pc:spChg>
        <pc:spChg chg="del mod">
          <ac:chgData name="Rawad Maiteh" userId="S::maiteh.r@northeastern.edu::5ece0a08-bdc2-4f34-a539-a7b0780053b0" providerId="AD" clId="Web-{9DF6CE7E-38FB-41E8-9DA8-3FCD588ECC86}" dt="2023-08-12T17:10:35.832" v="212"/>
          <ac:spMkLst>
            <pc:docMk/>
            <pc:sldMk cId="3996588213" sldId="380"/>
            <ac:spMk id="948" creationId="{00000000-0000-0000-0000-000000000000}"/>
          </ac:spMkLst>
        </pc:spChg>
        <pc:spChg chg="del mod">
          <ac:chgData name="Rawad Maiteh" userId="S::maiteh.r@northeastern.edu::5ece0a08-bdc2-4f34-a539-a7b0780053b0" providerId="AD" clId="Web-{9DF6CE7E-38FB-41E8-9DA8-3FCD588ECC86}" dt="2023-08-12T17:10:35.832" v="211"/>
          <ac:spMkLst>
            <pc:docMk/>
            <pc:sldMk cId="3996588213" sldId="380"/>
            <ac:spMk id="950" creationId="{00000000-0000-0000-0000-000000000000}"/>
          </ac:spMkLst>
        </pc:spChg>
        <pc:spChg chg="del mod">
          <ac:chgData name="Rawad Maiteh" userId="S::maiteh.r@northeastern.edu::5ece0a08-bdc2-4f34-a539-a7b0780053b0" providerId="AD" clId="Web-{9DF6CE7E-38FB-41E8-9DA8-3FCD588ECC86}" dt="2023-08-12T17:10:41.691" v="214"/>
          <ac:spMkLst>
            <pc:docMk/>
            <pc:sldMk cId="3996588213" sldId="380"/>
            <ac:spMk id="951" creationId="{00000000-0000-0000-0000-000000000000}"/>
          </ac:spMkLst>
        </pc:spChg>
        <pc:spChg chg="del">
          <ac:chgData name="Rawad Maiteh" userId="S::maiteh.r@northeastern.edu::5ece0a08-bdc2-4f34-a539-a7b0780053b0" providerId="AD" clId="Web-{9DF6CE7E-38FB-41E8-9DA8-3FCD588ECC86}" dt="2023-08-12T16:36:04.361" v="176"/>
          <ac:spMkLst>
            <pc:docMk/>
            <pc:sldMk cId="3996588213" sldId="380"/>
            <ac:spMk id="952" creationId="{00000000-0000-0000-0000-000000000000}"/>
          </ac:spMkLst>
        </pc:spChg>
        <pc:spChg chg="del">
          <ac:chgData name="Rawad Maiteh" userId="S::maiteh.r@northeastern.edu::5ece0a08-bdc2-4f34-a539-a7b0780053b0" providerId="AD" clId="Web-{9DF6CE7E-38FB-41E8-9DA8-3FCD588ECC86}" dt="2023-08-12T16:36:04.127" v="175"/>
          <ac:spMkLst>
            <pc:docMk/>
            <pc:sldMk cId="3996588213" sldId="380"/>
            <ac:spMk id="954" creationId="{00000000-0000-0000-0000-000000000000}"/>
          </ac:spMkLst>
        </pc:spChg>
        <pc:spChg chg="del">
          <ac:chgData name="Rawad Maiteh" userId="S::maiteh.r@northeastern.edu::5ece0a08-bdc2-4f34-a539-a7b0780053b0" providerId="AD" clId="Web-{9DF6CE7E-38FB-41E8-9DA8-3FCD588ECC86}" dt="2023-08-12T16:36:03.877" v="174"/>
          <ac:spMkLst>
            <pc:docMk/>
            <pc:sldMk cId="3996588213" sldId="380"/>
            <ac:spMk id="956" creationId="{00000000-0000-0000-0000-000000000000}"/>
          </ac:spMkLst>
        </pc:spChg>
        <pc:spChg chg="del">
          <ac:chgData name="Rawad Maiteh" userId="S::maiteh.r@northeastern.edu::5ece0a08-bdc2-4f34-a539-a7b0780053b0" providerId="AD" clId="Web-{9DF6CE7E-38FB-41E8-9DA8-3FCD588ECC86}" dt="2023-08-12T16:36:03.877" v="173"/>
          <ac:spMkLst>
            <pc:docMk/>
            <pc:sldMk cId="3996588213" sldId="380"/>
            <ac:spMk id="957" creationId="{00000000-0000-0000-0000-000000000000}"/>
          </ac:spMkLst>
        </pc:spChg>
        <pc:spChg chg="del">
          <ac:chgData name="Rawad Maiteh" userId="S::maiteh.r@northeastern.edu::5ece0a08-bdc2-4f34-a539-a7b0780053b0" providerId="AD" clId="Web-{9DF6CE7E-38FB-41E8-9DA8-3FCD588ECC86}" dt="2023-08-12T16:36:03.877" v="172"/>
          <ac:spMkLst>
            <pc:docMk/>
            <pc:sldMk cId="3996588213" sldId="380"/>
            <ac:spMk id="958" creationId="{00000000-0000-0000-0000-000000000000}"/>
          </ac:spMkLst>
        </pc:spChg>
        <pc:spChg chg="del">
          <ac:chgData name="Rawad Maiteh" userId="S::maiteh.r@northeastern.edu::5ece0a08-bdc2-4f34-a539-a7b0780053b0" providerId="AD" clId="Web-{9DF6CE7E-38FB-41E8-9DA8-3FCD588ECC86}" dt="2023-08-12T16:36:03.877" v="171"/>
          <ac:spMkLst>
            <pc:docMk/>
            <pc:sldMk cId="3996588213" sldId="380"/>
            <ac:spMk id="959" creationId="{00000000-0000-0000-0000-000000000000}"/>
          </ac:spMkLst>
        </pc:spChg>
        <pc:grpChg chg="del">
          <ac:chgData name="Rawad Maiteh" userId="S::maiteh.r@northeastern.edu::5ece0a08-bdc2-4f34-a539-a7b0780053b0" providerId="AD" clId="Web-{9DF6CE7E-38FB-41E8-9DA8-3FCD588ECC86}" dt="2023-08-12T16:36:03.877" v="170"/>
          <ac:grpSpMkLst>
            <pc:docMk/>
            <pc:sldMk cId="3996588213" sldId="380"/>
            <ac:grpSpMk id="960" creationId="{00000000-0000-0000-0000-000000000000}"/>
          </ac:grpSpMkLst>
        </pc:grpChg>
        <pc:grpChg chg="del">
          <ac:chgData name="Rawad Maiteh" userId="S::maiteh.r@northeastern.edu::5ece0a08-bdc2-4f34-a539-a7b0780053b0" providerId="AD" clId="Web-{9DF6CE7E-38FB-41E8-9DA8-3FCD588ECC86}" dt="2023-08-12T16:36:03.877" v="169"/>
          <ac:grpSpMkLst>
            <pc:docMk/>
            <pc:sldMk cId="3996588213" sldId="380"/>
            <ac:grpSpMk id="972" creationId="{00000000-0000-0000-0000-000000000000}"/>
          </ac:grpSpMkLst>
        </pc:grpChg>
        <pc:grpChg chg="del">
          <ac:chgData name="Rawad Maiteh" userId="S::maiteh.r@northeastern.edu::5ece0a08-bdc2-4f34-a539-a7b0780053b0" providerId="AD" clId="Web-{9DF6CE7E-38FB-41E8-9DA8-3FCD588ECC86}" dt="2023-08-12T16:36:03.877" v="168"/>
          <ac:grpSpMkLst>
            <pc:docMk/>
            <pc:sldMk cId="3996588213" sldId="380"/>
            <ac:grpSpMk id="983" creationId="{00000000-0000-0000-0000-000000000000}"/>
          </ac:grpSpMkLst>
        </pc:grpChg>
        <pc:grpChg chg="del">
          <ac:chgData name="Rawad Maiteh" userId="S::maiteh.r@northeastern.edu::5ece0a08-bdc2-4f34-a539-a7b0780053b0" providerId="AD" clId="Web-{9DF6CE7E-38FB-41E8-9DA8-3FCD588ECC86}" dt="2023-08-12T16:36:03.877" v="167"/>
          <ac:grpSpMkLst>
            <pc:docMk/>
            <pc:sldMk cId="3996588213" sldId="380"/>
            <ac:grpSpMk id="992" creationId="{00000000-0000-0000-0000-000000000000}"/>
          </ac:grpSpMkLst>
        </pc:grpChg>
        <pc:grpChg chg="del">
          <ac:chgData name="Rawad Maiteh" userId="S::maiteh.r@northeastern.edu::5ece0a08-bdc2-4f34-a539-a7b0780053b0" providerId="AD" clId="Web-{9DF6CE7E-38FB-41E8-9DA8-3FCD588ECC86}" dt="2023-08-12T16:36:03.877" v="166"/>
          <ac:grpSpMkLst>
            <pc:docMk/>
            <pc:sldMk cId="3996588213" sldId="380"/>
            <ac:grpSpMk id="995" creationId="{00000000-0000-0000-0000-000000000000}"/>
          </ac:grpSpMkLst>
        </pc:grpChg>
        <pc:picChg chg="del">
          <ac:chgData name="Rawad Maiteh" userId="S::maiteh.r@northeastern.edu::5ece0a08-bdc2-4f34-a539-a7b0780053b0" providerId="AD" clId="Web-{9DF6CE7E-38FB-41E8-9DA8-3FCD588ECC86}" dt="2023-08-12T16:36:09.299" v="180"/>
          <ac:picMkLst>
            <pc:docMk/>
            <pc:sldMk cId="3996588213" sldId="380"/>
            <ac:picMk id="4" creationId="{5854E873-B4C4-95F2-144D-81110EFFD821}"/>
          </ac:picMkLst>
        </pc:picChg>
        <pc:picChg chg="add mod">
          <ac:chgData name="Rawad Maiteh" userId="S::maiteh.r@northeastern.edu::5ece0a08-bdc2-4f34-a539-a7b0780053b0" providerId="AD" clId="Web-{9DF6CE7E-38FB-41E8-9DA8-3FCD588ECC86}" dt="2023-08-12T17:10:50.426" v="220" actId="1076"/>
          <ac:picMkLst>
            <pc:docMk/>
            <pc:sldMk cId="3996588213" sldId="380"/>
            <ac:picMk id="4" creationId="{F82392C8-BC45-A39B-1115-B7B6E86D436C}"/>
          </ac:picMkLst>
        </pc:picChg>
      </pc:sldChg>
      <pc:sldChg chg="addSp modSp">
        <pc:chgData name="Rawad Maiteh" userId="S::maiteh.r@northeastern.edu::5ece0a08-bdc2-4f34-a539-a7b0780053b0" providerId="AD" clId="Web-{9DF6CE7E-38FB-41E8-9DA8-3FCD588ECC86}" dt="2023-08-12T17:19:19.736" v="262" actId="1076"/>
        <pc:sldMkLst>
          <pc:docMk/>
          <pc:sldMk cId="2827934966" sldId="381"/>
        </pc:sldMkLst>
        <pc:spChg chg="add mod">
          <ac:chgData name="Rawad Maiteh" userId="S::maiteh.r@northeastern.edu::5ece0a08-bdc2-4f34-a539-a7b0780053b0" providerId="AD" clId="Web-{9DF6CE7E-38FB-41E8-9DA8-3FCD588ECC86}" dt="2023-08-12T17:19:19.736" v="262" actId="1076"/>
          <ac:spMkLst>
            <pc:docMk/>
            <pc:sldMk cId="2827934966" sldId="381"/>
            <ac:spMk id="2" creationId="{1E57F20E-40C7-D1EF-217A-F1E6B8E4A979}"/>
          </ac:spMkLst>
        </pc:spChg>
        <pc:spChg chg="mod">
          <ac:chgData name="Rawad Maiteh" userId="S::maiteh.r@northeastern.edu::5ece0a08-bdc2-4f34-a539-a7b0780053b0" providerId="AD" clId="Web-{9DF6CE7E-38FB-41E8-9DA8-3FCD588ECC86}" dt="2023-08-12T17:18:12.921" v="245" actId="1076"/>
          <ac:spMkLst>
            <pc:docMk/>
            <pc:sldMk cId="2827934966" sldId="381"/>
            <ac:spMk id="451" creationId="{00000000-0000-0000-0000-000000000000}"/>
          </ac:spMkLst>
        </pc:spChg>
        <pc:picChg chg="mod modCrop">
          <ac:chgData name="Rawad Maiteh" userId="S::maiteh.r@northeastern.edu::5ece0a08-bdc2-4f34-a539-a7b0780053b0" providerId="AD" clId="Web-{9DF6CE7E-38FB-41E8-9DA8-3FCD588ECC86}" dt="2023-08-12T17:18:08.984" v="244" actId="14100"/>
          <ac:picMkLst>
            <pc:docMk/>
            <pc:sldMk cId="2827934966" sldId="381"/>
            <ac:picMk id="3" creationId="{0A59A13B-882B-899E-EAEC-F4B591B12EDA}"/>
          </ac:picMkLst>
        </pc:picChg>
      </pc:sldChg>
      <pc:sldChg chg="delSp modSp del">
        <pc:chgData name="Rawad Maiteh" userId="S::maiteh.r@northeastern.edu::5ece0a08-bdc2-4f34-a539-a7b0780053b0" providerId="AD" clId="Web-{9DF6CE7E-38FB-41E8-9DA8-3FCD588ECC86}" dt="2023-08-12T17:14:05.181" v="226"/>
        <pc:sldMkLst>
          <pc:docMk/>
          <pc:sldMk cId="1335402792" sldId="382"/>
        </pc:sldMkLst>
        <pc:spChg chg="mod">
          <ac:chgData name="Rawad Maiteh" userId="S::maiteh.r@northeastern.edu::5ece0a08-bdc2-4f34-a539-a7b0780053b0" providerId="AD" clId="Web-{9DF6CE7E-38FB-41E8-9DA8-3FCD588ECC86}" dt="2023-08-12T16:34:35.312" v="129" actId="20577"/>
          <ac:spMkLst>
            <pc:docMk/>
            <pc:sldMk cId="1335402792" sldId="382"/>
            <ac:spMk id="8" creationId="{7B59E5DD-E314-2FE0-7A00-16FC54674B92}"/>
          </ac:spMkLst>
        </pc:spChg>
        <pc:spChg chg="mod">
          <ac:chgData name="Rawad Maiteh" userId="S::maiteh.r@northeastern.edu::5ece0a08-bdc2-4f34-a539-a7b0780053b0" providerId="AD" clId="Web-{9DF6CE7E-38FB-41E8-9DA8-3FCD588ECC86}" dt="2023-08-12T16:34:29.828" v="126" actId="20577"/>
          <ac:spMkLst>
            <pc:docMk/>
            <pc:sldMk cId="1335402792" sldId="382"/>
            <ac:spMk id="10" creationId="{EC11E03C-6414-D0A1-B68A-C31AFB29EA42}"/>
          </ac:spMkLst>
        </pc:spChg>
        <pc:picChg chg="del mod">
          <ac:chgData name="Rawad Maiteh" userId="S::maiteh.r@northeastern.edu::5ece0a08-bdc2-4f34-a539-a7b0780053b0" providerId="AD" clId="Web-{9DF6CE7E-38FB-41E8-9DA8-3FCD588ECC86}" dt="2023-08-12T17:11:40.833" v="223"/>
          <ac:picMkLst>
            <pc:docMk/>
            <pc:sldMk cId="1335402792" sldId="382"/>
            <ac:picMk id="3" creationId="{47124399-8A8F-3D9B-81B5-4FE73F28628A}"/>
          </ac:picMkLst>
        </pc:picChg>
        <pc:picChg chg="del">
          <ac:chgData name="Rawad Maiteh" userId="S::maiteh.r@northeastern.edu::5ece0a08-bdc2-4f34-a539-a7b0780053b0" providerId="AD" clId="Web-{9DF6CE7E-38FB-41E8-9DA8-3FCD588ECC86}" dt="2023-08-12T16:34:27.062" v="124"/>
          <ac:picMkLst>
            <pc:docMk/>
            <pc:sldMk cId="1335402792" sldId="382"/>
            <ac:picMk id="7" creationId="{197A5766-6A22-FF11-6D95-F21A0E9FC6E3}"/>
          </ac:picMkLst>
        </pc:picChg>
      </pc:sldChg>
      <pc:sldChg chg="delSp modSp">
        <pc:chgData name="Rawad Maiteh" userId="S::maiteh.r@northeastern.edu::5ece0a08-bdc2-4f34-a539-a7b0780053b0" providerId="AD" clId="Web-{9DF6CE7E-38FB-41E8-9DA8-3FCD588ECC86}" dt="2023-08-12T16:35:55.299" v="165" actId="20577"/>
        <pc:sldMkLst>
          <pc:docMk/>
          <pc:sldMk cId="144847540" sldId="383"/>
        </pc:sldMkLst>
        <pc:spChg chg="mod">
          <ac:chgData name="Rawad Maiteh" userId="S::maiteh.r@northeastern.edu::5ece0a08-bdc2-4f34-a539-a7b0780053b0" providerId="AD" clId="Web-{9DF6CE7E-38FB-41E8-9DA8-3FCD588ECC86}" dt="2023-08-12T16:35:50.798" v="157" actId="20577"/>
          <ac:spMkLst>
            <pc:docMk/>
            <pc:sldMk cId="144847540" sldId="383"/>
            <ac:spMk id="16" creationId="{B02596D9-68FA-F52C-ACFC-18C02A94AEF3}"/>
          </ac:spMkLst>
        </pc:spChg>
        <pc:spChg chg="mod">
          <ac:chgData name="Rawad Maiteh" userId="S::maiteh.r@northeastern.edu::5ece0a08-bdc2-4f34-a539-a7b0780053b0" providerId="AD" clId="Web-{9DF6CE7E-38FB-41E8-9DA8-3FCD588ECC86}" dt="2023-08-12T16:35:48.378" v="156" actId="20577"/>
          <ac:spMkLst>
            <pc:docMk/>
            <pc:sldMk cId="144847540" sldId="383"/>
            <ac:spMk id="18" creationId="{4ADD7555-3346-C80F-7E45-A129E85F421D}"/>
          </ac:spMkLst>
        </pc:spChg>
        <pc:spChg chg="mod">
          <ac:chgData name="Rawad Maiteh" userId="S::maiteh.r@northeastern.edu::5ece0a08-bdc2-4f34-a539-a7b0780053b0" providerId="AD" clId="Web-{9DF6CE7E-38FB-41E8-9DA8-3FCD588ECC86}" dt="2023-08-12T16:35:55.299" v="165" actId="20577"/>
          <ac:spMkLst>
            <pc:docMk/>
            <pc:sldMk cId="144847540" sldId="383"/>
            <ac:spMk id="780" creationId="{00000000-0000-0000-0000-000000000000}"/>
          </ac:spMkLst>
        </pc:spChg>
        <pc:picChg chg="del">
          <ac:chgData name="Rawad Maiteh" userId="S::maiteh.r@northeastern.edu::5ece0a08-bdc2-4f34-a539-a7b0780053b0" providerId="AD" clId="Web-{9DF6CE7E-38FB-41E8-9DA8-3FCD588ECC86}" dt="2023-08-12T16:35:35.720" v="153"/>
          <ac:picMkLst>
            <pc:docMk/>
            <pc:sldMk cId="144847540" sldId="383"/>
            <ac:picMk id="2" creationId="{8946A6FC-671C-D3F8-2785-85561091AD0A}"/>
          </ac:picMkLst>
        </pc:picChg>
        <pc:picChg chg="del">
          <ac:chgData name="Rawad Maiteh" userId="S::maiteh.r@northeastern.edu::5ece0a08-bdc2-4f34-a539-a7b0780053b0" providerId="AD" clId="Web-{9DF6CE7E-38FB-41E8-9DA8-3FCD588ECC86}" dt="2023-08-12T16:35:37.345" v="154"/>
          <ac:picMkLst>
            <pc:docMk/>
            <pc:sldMk cId="144847540" sldId="383"/>
            <ac:picMk id="17" creationId="{4112B505-A21C-9554-7434-F8A154EC8588}"/>
          </ac:picMkLst>
        </pc:picChg>
      </pc:sldChg>
      <pc:sldChg chg="delSp modSp">
        <pc:chgData name="Rawad Maiteh" userId="S::maiteh.r@northeastern.edu::5ece0a08-bdc2-4f34-a539-a7b0780053b0" providerId="AD" clId="Web-{9DF6CE7E-38FB-41E8-9DA8-3FCD588ECC86}" dt="2023-08-12T16:35:20.798" v="147" actId="20577"/>
        <pc:sldMkLst>
          <pc:docMk/>
          <pc:sldMk cId="2952467927" sldId="384"/>
        </pc:sldMkLst>
        <pc:spChg chg="mod">
          <ac:chgData name="Rawad Maiteh" userId="S::maiteh.r@northeastern.edu::5ece0a08-bdc2-4f34-a539-a7b0780053b0" providerId="AD" clId="Web-{9DF6CE7E-38FB-41E8-9DA8-3FCD588ECC86}" dt="2023-08-12T16:35:15.970" v="146" actId="20577"/>
          <ac:spMkLst>
            <pc:docMk/>
            <pc:sldMk cId="2952467927" sldId="384"/>
            <ac:spMk id="3" creationId="{672207E1-1953-56A5-77C3-6FF717ADB531}"/>
          </ac:spMkLst>
        </pc:spChg>
        <pc:spChg chg="mod">
          <ac:chgData name="Rawad Maiteh" userId="S::maiteh.r@northeastern.edu::5ece0a08-bdc2-4f34-a539-a7b0780053b0" providerId="AD" clId="Web-{9DF6CE7E-38FB-41E8-9DA8-3FCD588ECC86}" dt="2023-08-12T16:35:20.798" v="147" actId="20577"/>
          <ac:spMkLst>
            <pc:docMk/>
            <pc:sldMk cId="2952467927" sldId="384"/>
            <ac:spMk id="1073" creationId="{00000000-0000-0000-0000-000000000000}"/>
          </ac:spMkLst>
        </pc:spChg>
        <pc:picChg chg="del">
          <ac:chgData name="Rawad Maiteh" userId="S::maiteh.r@northeastern.edu::5ece0a08-bdc2-4f34-a539-a7b0780053b0" providerId="AD" clId="Web-{9DF6CE7E-38FB-41E8-9DA8-3FCD588ECC86}" dt="2023-08-12T16:35:13.282" v="144"/>
          <ac:picMkLst>
            <pc:docMk/>
            <pc:sldMk cId="2952467927" sldId="384"/>
            <ac:picMk id="21" creationId="{D2644D28-14BC-B7D1-0A4A-D7779E0F066C}"/>
          </ac:picMkLst>
        </pc:picChg>
      </pc:sldChg>
      <pc:sldChg chg="delSp modSp">
        <pc:chgData name="Rawad Maiteh" userId="S::maiteh.r@northeastern.edu::5ece0a08-bdc2-4f34-a539-a7b0780053b0" providerId="AD" clId="Web-{9DF6CE7E-38FB-41E8-9DA8-3FCD588ECC86}" dt="2023-08-12T16:34:45.719" v="132" actId="20577"/>
        <pc:sldMkLst>
          <pc:docMk/>
          <pc:sldMk cId="3636637657" sldId="386"/>
        </pc:sldMkLst>
        <pc:spChg chg="mod">
          <ac:chgData name="Rawad Maiteh" userId="S::maiteh.r@northeastern.edu::5ece0a08-bdc2-4f34-a539-a7b0780053b0" providerId="AD" clId="Web-{9DF6CE7E-38FB-41E8-9DA8-3FCD588ECC86}" dt="2023-08-12T16:34:45.719" v="132" actId="20577"/>
          <ac:spMkLst>
            <pc:docMk/>
            <pc:sldMk cId="3636637657" sldId="386"/>
            <ac:spMk id="8" creationId="{EA4D8DE9-AFB5-EE33-A725-16C7B8B99E8C}"/>
          </ac:spMkLst>
        </pc:spChg>
        <pc:spChg chg="mod">
          <ac:chgData name="Rawad Maiteh" userId="S::maiteh.r@northeastern.edu::5ece0a08-bdc2-4f34-a539-a7b0780053b0" providerId="AD" clId="Web-{9DF6CE7E-38FB-41E8-9DA8-3FCD588ECC86}" dt="2023-08-12T16:34:41.703" v="131" actId="20577"/>
          <ac:spMkLst>
            <pc:docMk/>
            <pc:sldMk cId="3636637657" sldId="386"/>
            <ac:spMk id="9" creationId="{5651CEE3-C2ED-AA91-AA20-E0B56FFA9156}"/>
          </ac:spMkLst>
        </pc:spChg>
        <pc:picChg chg="del">
          <ac:chgData name="Rawad Maiteh" userId="S::maiteh.r@northeastern.edu::5ece0a08-bdc2-4f34-a539-a7b0780053b0" providerId="AD" clId="Web-{9DF6CE7E-38FB-41E8-9DA8-3FCD588ECC86}" dt="2023-08-12T16:34:37.672" v="130"/>
          <ac:picMkLst>
            <pc:docMk/>
            <pc:sldMk cId="3636637657" sldId="386"/>
            <ac:picMk id="3" creationId="{EC900B23-B501-FBDC-A09F-191B257A50FF}"/>
          </ac:picMkLst>
        </pc:picChg>
      </pc:sldChg>
      <pc:sldChg chg="delSp modSp del">
        <pc:chgData name="Rawad Maiteh" userId="S::maiteh.r@northeastern.edu::5ece0a08-bdc2-4f34-a539-a7b0780053b0" providerId="AD" clId="Web-{9DF6CE7E-38FB-41E8-9DA8-3FCD588ECC86}" dt="2023-08-12T17:14:09.087" v="227"/>
        <pc:sldMkLst>
          <pc:docMk/>
          <pc:sldMk cId="1152352768" sldId="387"/>
        </pc:sldMkLst>
        <pc:spChg chg="mod">
          <ac:chgData name="Rawad Maiteh" userId="S::maiteh.r@northeastern.edu::5ece0a08-bdc2-4f34-a539-a7b0780053b0" providerId="AD" clId="Web-{9DF6CE7E-38FB-41E8-9DA8-3FCD588ECC86}" dt="2023-08-12T16:35:32.798" v="152" actId="20577"/>
          <ac:spMkLst>
            <pc:docMk/>
            <pc:sldMk cId="1152352768" sldId="387"/>
            <ac:spMk id="8" creationId="{960BC7D0-388D-E9E1-6BAF-12871AE97545}"/>
          </ac:spMkLst>
        </pc:spChg>
        <pc:spChg chg="mod">
          <ac:chgData name="Rawad Maiteh" userId="S::maiteh.r@northeastern.edu::5ece0a08-bdc2-4f34-a539-a7b0780053b0" providerId="AD" clId="Web-{9DF6CE7E-38FB-41E8-9DA8-3FCD588ECC86}" dt="2023-08-12T16:35:28.923" v="151" actId="20577"/>
          <ac:spMkLst>
            <pc:docMk/>
            <pc:sldMk cId="1152352768" sldId="387"/>
            <ac:spMk id="11" creationId="{BE3F1797-DF91-322F-4DF8-4C12F89E4D32}"/>
          </ac:spMkLst>
        </pc:spChg>
        <pc:picChg chg="del">
          <ac:chgData name="Rawad Maiteh" userId="S::maiteh.r@northeastern.edu::5ece0a08-bdc2-4f34-a539-a7b0780053b0" providerId="AD" clId="Web-{9DF6CE7E-38FB-41E8-9DA8-3FCD588ECC86}" dt="2023-08-12T16:35:23.251" v="149"/>
          <ac:picMkLst>
            <pc:docMk/>
            <pc:sldMk cId="1152352768" sldId="387"/>
            <ac:picMk id="12" creationId="{10AEAF11-A694-3009-44EA-9707A9F04A7D}"/>
          </ac:picMkLst>
        </pc:picChg>
        <pc:picChg chg="del">
          <ac:chgData name="Rawad Maiteh" userId="S::maiteh.r@northeastern.edu::5ece0a08-bdc2-4f34-a539-a7b0780053b0" providerId="AD" clId="Web-{9DF6CE7E-38FB-41E8-9DA8-3FCD588ECC86}" dt="2023-08-12T16:35:22.501" v="148"/>
          <ac:picMkLst>
            <pc:docMk/>
            <pc:sldMk cId="1152352768" sldId="387"/>
            <ac:picMk id="13" creationId="{09A92B1B-373A-CCBE-87E5-1BF0B6771A8F}"/>
          </ac:picMkLst>
        </pc:picChg>
      </pc:sldChg>
      <pc:sldChg chg="delSp modSp">
        <pc:chgData name="Rawad Maiteh" userId="S::maiteh.r@northeastern.edu::5ece0a08-bdc2-4f34-a539-a7b0780053b0" providerId="AD" clId="Web-{9DF6CE7E-38FB-41E8-9DA8-3FCD588ECC86}" dt="2023-08-12T17:13:56.868" v="225" actId="1076"/>
        <pc:sldMkLst>
          <pc:docMk/>
          <pc:sldMk cId="2980169366" sldId="392"/>
        </pc:sldMkLst>
        <pc:picChg chg="mod">
          <ac:chgData name="Rawad Maiteh" userId="S::maiteh.r@northeastern.edu::5ece0a08-bdc2-4f34-a539-a7b0780053b0" providerId="AD" clId="Web-{9DF6CE7E-38FB-41E8-9DA8-3FCD588ECC86}" dt="2023-08-12T17:13:56.868" v="225" actId="1076"/>
          <ac:picMkLst>
            <pc:docMk/>
            <pc:sldMk cId="2980169366" sldId="392"/>
            <ac:picMk id="3" creationId="{0B434DBF-7935-411A-BBE1-0E804E631850}"/>
          </ac:picMkLst>
        </pc:picChg>
        <pc:picChg chg="del">
          <ac:chgData name="Rawad Maiteh" userId="S::maiteh.r@northeastern.edu::5ece0a08-bdc2-4f34-a539-a7b0780053b0" providerId="AD" clId="Web-{9DF6CE7E-38FB-41E8-9DA8-3FCD588ECC86}" dt="2023-08-12T16:34:14.921" v="120"/>
          <ac:picMkLst>
            <pc:docMk/>
            <pc:sldMk cId="2980169366" sldId="392"/>
            <ac:picMk id="572" creationId="{00000000-0000-0000-0000-000000000000}"/>
          </ac:picMkLst>
        </pc:picChg>
      </pc:sldChg>
      <pc:sldChg chg="addSp modSp">
        <pc:chgData name="Rawad Maiteh" userId="S::maiteh.r@northeastern.edu::5ece0a08-bdc2-4f34-a539-a7b0780053b0" providerId="AD" clId="Web-{9DF6CE7E-38FB-41E8-9DA8-3FCD588ECC86}" dt="2023-08-12T17:18:52.579" v="255" actId="1076"/>
        <pc:sldMkLst>
          <pc:docMk/>
          <pc:sldMk cId="3942107663" sldId="394"/>
        </pc:sldMkLst>
        <pc:spChg chg="mod">
          <ac:chgData name="Rawad Maiteh" userId="S::maiteh.r@northeastern.edu::5ece0a08-bdc2-4f34-a539-a7b0780053b0" providerId="AD" clId="Web-{9DF6CE7E-38FB-41E8-9DA8-3FCD588ECC86}" dt="2023-08-12T17:18:52.579" v="255" actId="1076"/>
          <ac:spMkLst>
            <pc:docMk/>
            <pc:sldMk cId="3942107663" sldId="394"/>
            <ac:spMk id="4" creationId="{2C644DC2-9ABC-7C39-9F75-0196093E4C82}"/>
          </ac:spMkLst>
        </pc:spChg>
        <pc:picChg chg="add mod">
          <ac:chgData name="Rawad Maiteh" userId="S::maiteh.r@northeastern.edu::5ece0a08-bdc2-4f34-a539-a7b0780053b0" providerId="AD" clId="Web-{9DF6CE7E-38FB-41E8-9DA8-3FCD588ECC86}" dt="2023-08-12T17:10:18.112" v="208" actId="1076"/>
          <ac:picMkLst>
            <pc:docMk/>
            <pc:sldMk cId="3942107663" sldId="394"/>
            <ac:picMk id="3" creationId="{A475B95D-57EF-8F8D-11F8-3BA577E8E84B}"/>
          </ac:picMkLst>
        </pc:picChg>
      </pc:sldChg>
      <pc:sldChg chg="modSp">
        <pc:chgData name="Rawad Maiteh" userId="S::maiteh.r@northeastern.edu::5ece0a08-bdc2-4f34-a539-a7b0780053b0" providerId="AD" clId="Web-{9DF6CE7E-38FB-41E8-9DA8-3FCD588ECC86}" dt="2023-08-12T16:36:31.409" v="188" actId="20577"/>
        <pc:sldMkLst>
          <pc:docMk/>
          <pc:sldMk cId="2623468325" sldId="395"/>
        </pc:sldMkLst>
        <pc:spChg chg="mod">
          <ac:chgData name="Rawad Maiteh" userId="S::maiteh.r@northeastern.edu::5ece0a08-bdc2-4f34-a539-a7b0780053b0" providerId="AD" clId="Web-{9DF6CE7E-38FB-41E8-9DA8-3FCD588ECC86}" dt="2023-08-12T16:36:31.409" v="188" actId="20577"/>
          <ac:spMkLst>
            <pc:docMk/>
            <pc:sldMk cId="2623468325" sldId="395"/>
            <ac:spMk id="451" creationId="{00000000-0000-0000-0000-000000000000}"/>
          </ac:spMkLst>
        </pc:spChg>
      </pc:sldChg>
      <pc:sldChg chg="delSp modSp">
        <pc:chgData name="Rawad Maiteh" userId="S::maiteh.r@northeastern.edu::5ece0a08-bdc2-4f34-a539-a7b0780053b0" providerId="AD" clId="Web-{9DF6CE7E-38FB-41E8-9DA8-3FCD588ECC86}" dt="2023-08-12T16:36:26.737" v="186" actId="20577"/>
        <pc:sldMkLst>
          <pc:docMk/>
          <pc:sldMk cId="1886695653" sldId="397"/>
        </pc:sldMkLst>
        <pc:spChg chg="mod">
          <ac:chgData name="Rawad Maiteh" userId="S::maiteh.r@northeastern.edu::5ece0a08-bdc2-4f34-a539-a7b0780053b0" providerId="AD" clId="Web-{9DF6CE7E-38FB-41E8-9DA8-3FCD588ECC86}" dt="2023-08-12T16:36:26.737" v="186" actId="20577"/>
          <ac:spMkLst>
            <pc:docMk/>
            <pc:sldMk cId="1886695653" sldId="397"/>
            <ac:spMk id="6" creationId="{576BE4CB-BBD0-D3C5-DB4E-E89E082C7F19}"/>
          </ac:spMkLst>
        </pc:spChg>
        <pc:picChg chg="del">
          <ac:chgData name="Rawad Maiteh" userId="S::maiteh.r@northeastern.edu::5ece0a08-bdc2-4f34-a539-a7b0780053b0" providerId="AD" clId="Web-{9DF6CE7E-38FB-41E8-9DA8-3FCD588ECC86}" dt="2023-08-12T16:36:23.174" v="184"/>
          <ac:picMkLst>
            <pc:docMk/>
            <pc:sldMk cId="1886695653" sldId="397"/>
            <ac:picMk id="7" creationId="{DBE9588D-52CE-DB2F-5531-5F42D33473BD}"/>
          </ac:picMkLst>
        </pc:picChg>
        <pc:picChg chg="del">
          <ac:chgData name="Rawad Maiteh" userId="S::maiteh.r@northeastern.edu::5ece0a08-bdc2-4f34-a539-a7b0780053b0" providerId="AD" clId="Web-{9DF6CE7E-38FB-41E8-9DA8-3FCD588ECC86}" dt="2023-08-12T16:36:24.252" v="185"/>
          <ac:picMkLst>
            <pc:docMk/>
            <pc:sldMk cId="1886695653" sldId="397"/>
            <ac:picMk id="8" creationId="{25270F6B-8A6D-3129-38A1-7A27050AE1BD}"/>
          </ac:picMkLst>
        </pc:picChg>
      </pc:sldChg>
    </pc:docChg>
  </pc:docChgLst>
  <pc:docChgLst>
    <pc:chgData name="Jared Beaulieu" userId="S::beaulieu.ja@northeastern.edu::1a77348c-a028-41ab-ad4c-961fdd793b0b" providerId="AD" clId="Web-{93736731-E009-432E-B5F2-BBAE9701F82F}"/>
    <pc:docChg chg="modSld">
      <pc:chgData name="Jared Beaulieu" userId="S::beaulieu.ja@northeastern.edu::1a77348c-a028-41ab-ad4c-961fdd793b0b" providerId="AD" clId="Web-{93736731-E009-432E-B5F2-BBAE9701F82F}" dt="2023-08-12T16:06:44.544" v="2" actId="1076"/>
      <pc:docMkLst>
        <pc:docMk/>
      </pc:docMkLst>
      <pc:sldChg chg="addSp modSp">
        <pc:chgData name="Jared Beaulieu" userId="S::beaulieu.ja@northeastern.edu::1a77348c-a028-41ab-ad4c-961fdd793b0b" providerId="AD" clId="Web-{93736731-E009-432E-B5F2-BBAE9701F82F}" dt="2023-08-12T16:06:44.544" v="2" actId="1076"/>
        <pc:sldMkLst>
          <pc:docMk/>
          <pc:sldMk cId="0" sldId="263"/>
        </pc:sldMkLst>
        <pc:picChg chg="add mod">
          <ac:chgData name="Jared Beaulieu" userId="S::beaulieu.ja@northeastern.edu::1a77348c-a028-41ab-ad4c-961fdd793b0b" providerId="AD" clId="Web-{93736731-E009-432E-B5F2-BBAE9701F82F}" dt="2023-08-12T16:06:44.544" v="2" actId="1076"/>
          <ac:picMkLst>
            <pc:docMk/>
            <pc:sldMk cId="0" sldId="263"/>
            <ac:picMk id="12" creationId="{75571258-4475-99BD-D0F5-CEFB07BC4EDF}"/>
          </ac:picMkLst>
        </pc:picChg>
      </pc:sldChg>
    </pc:docChg>
  </pc:docChgLst>
  <pc:docChgLst>
    <pc:chgData name="Jared Beaulieu" userId="S::beaulieu.ja@northeastern.edu::1a77348c-a028-41ab-ad4c-961fdd793b0b" providerId="AD" clId="Web-{D9096DD9-A421-4DD6-BDB4-CE7E64C1F8B1}"/>
    <pc:docChg chg="modSld">
      <pc:chgData name="Jared Beaulieu" userId="S::beaulieu.ja@northeastern.edu::1a77348c-a028-41ab-ad4c-961fdd793b0b" providerId="AD" clId="Web-{D9096DD9-A421-4DD6-BDB4-CE7E64C1F8B1}" dt="2023-08-12T16:05:45.462" v="2"/>
      <pc:docMkLst>
        <pc:docMk/>
      </pc:docMkLst>
      <pc:sldChg chg="addSp delSp modSp">
        <pc:chgData name="Jared Beaulieu" userId="S::beaulieu.ja@northeastern.edu::1a77348c-a028-41ab-ad4c-961fdd793b0b" providerId="AD" clId="Web-{D9096DD9-A421-4DD6-BDB4-CE7E64C1F8B1}" dt="2023-08-12T16:05:45.462" v="2"/>
        <pc:sldMkLst>
          <pc:docMk/>
          <pc:sldMk cId="0" sldId="263"/>
        </pc:sldMkLst>
        <pc:picChg chg="add del mod">
          <ac:chgData name="Jared Beaulieu" userId="S::beaulieu.ja@northeastern.edu::1a77348c-a028-41ab-ad4c-961fdd793b0b" providerId="AD" clId="Web-{D9096DD9-A421-4DD6-BDB4-CE7E64C1F8B1}" dt="2023-08-12T16:05:45.462" v="2"/>
          <ac:picMkLst>
            <pc:docMk/>
            <pc:sldMk cId="0" sldId="263"/>
            <ac:picMk id="7" creationId="{3050085C-F002-3074-9113-9FF0E5060798}"/>
          </ac:picMkLst>
        </pc:picChg>
      </pc:sldChg>
    </pc:docChg>
  </pc:docChgLst>
  <pc:docChgLst>
    <pc:chgData name="Neel Arvind Desai" userId="86d85cd6-6acc-4c09-9280-3999ee5a4859" providerId="ADAL" clId="{E5B1E5D9-A208-4471-B384-1F1D9E24D00C}"/>
    <pc:docChg chg="undo custSel addSld delSld modSld sldOrd">
      <pc:chgData name="Neel Arvind Desai" userId="86d85cd6-6acc-4c09-9280-3999ee5a4859" providerId="ADAL" clId="{E5B1E5D9-A208-4471-B384-1F1D9E24D00C}" dt="2023-08-01T20:19:55.070" v="252"/>
      <pc:docMkLst>
        <pc:docMk/>
      </pc:docMkLst>
      <pc:sldChg chg="addSp delSp modSp new del mod ord">
        <pc:chgData name="Neel Arvind Desai" userId="86d85cd6-6acc-4c09-9280-3999ee5a4859" providerId="ADAL" clId="{E5B1E5D9-A208-4471-B384-1F1D9E24D00C}" dt="2023-08-01T20:19:33.354" v="248" actId="47"/>
        <pc:sldMkLst>
          <pc:docMk/>
          <pc:sldMk cId="3101658004" sldId="356"/>
        </pc:sldMkLst>
        <pc:spChg chg="del">
          <ac:chgData name="Neel Arvind Desai" userId="86d85cd6-6acc-4c09-9280-3999ee5a4859" providerId="ADAL" clId="{E5B1E5D9-A208-4471-B384-1F1D9E24D00C}" dt="2023-08-01T19:36:07.857" v="2" actId="478"/>
          <ac:spMkLst>
            <pc:docMk/>
            <pc:sldMk cId="3101658004" sldId="356"/>
            <ac:spMk id="2" creationId="{FAF072C5-EDC2-E8AC-722B-81F281AE20CD}"/>
          </ac:spMkLst>
        </pc:spChg>
        <pc:spChg chg="add mod">
          <ac:chgData name="Neel Arvind Desai" userId="86d85cd6-6acc-4c09-9280-3999ee5a4859" providerId="ADAL" clId="{E5B1E5D9-A208-4471-B384-1F1D9E24D00C}" dt="2023-08-01T20:19:32.042" v="247" actId="478"/>
          <ac:spMkLst>
            <pc:docMk/>
            <pc:sldMk cId="3101658004" sldId="356"/>
            <ac:spMk id="3" creationId="{39A2DD03-B927-F1C7-BE66-807F23D7DA25}"/>
          </ac:spMkLst>
        </pc:spChg>
        <pc:spChg chg="del">
          <ac:chgData name="Neel Arvind Desai" userId="86d85cd6-6acc-4c09-9280-3999ee5a4859" providerId="ADAL" clId="{E5B1E5D9-A208-4471-B384-1F1D9E24D00C}" dt="2023-08-01T19:36:03.042" v="1" actId="22"/>
          <ac:spMkLst>
            <pc:docMk/>
            <pc:sldMk cId="3101658004" sldId="356"/>
            <ac:spMk id="3" creationId="{D9121DF6-4904-678A-9CBA-DD329C424CAA}"/>
          </ac:spMkLst>
        </pc:spChg>
        <pc:picChg chg="add del mod ord modCrop">
          <ac:chgData name="Neel Arvind Desai" userId="86d85cd6-6acc-4c09-9280-3999ee5a4859" providerId="ADAL" clId="{E5B1E5D9-A208-4471-B384-1F1D9E24D00C}" dt="2023-08-01T20:19:32.042" v="247" actId="478"/>
          <ac:picMkLst>
            <pc:docMk/>
            <pc:sldMk cId="3101658004" sldId="356"/>
            <ac:picMk id="5" creationId="{E94AFFBC-2CE0-20E9-1F76-ED7F30B3737A}"/>
          </ac:picMkLst>
        </pc:picChg>
      </pc:sldChg>
      <pc:sldChg chg="addSp delSp modSp new mod ord setBg">
        <pc:chgData name="Neel Arvind Desai" userId="86d85cd6-6acc-4c09-9280-3999ee5a4859" providerId="ADAL" clId="{E5B1E5D9-A208-4471-B384-1F1D9E24D00C}" dt="2023-08-01T20:19:53.628" v="251" actId="21"/>
        <pc:sldMkLst>
          <pc:docMk/>
          <pc:sldMk cId="3486185085" sldId="357"/>
        </pc:sldMkLst>
        <pc:spChg chg="mod">
          <ac:chgData name="Neel Arvind Desai" userId="86d85cd6-6acc-4c09-9280-3999ee5a4859" providerId="ADAL" clId="{E5B1E5D9-A208-4471-B384-1F1D9E24D00C}" dt="2023-08-01T20:19:10.445" v="244" actId="26606"/>
          <ac:spMkLst>
            <pc:docMk/>
            <pc:sldMk cId="3486185085" sldId="357"/>
            <ac:spMk id="2" creationId="{916977EB-1D48-3668-74B9-4DEBD169747A}"/>
          </ac:spMkLst>
        </pc:spChg>
        <pc:spChg chg="del">
          <ac:chgData name="Neel Arvind Desai" userId="86d85cd6-6acc-4c09-9280-3999ee5a4859" providerId="ADAL" clId="{E5B1E5D9-A208-4471-B384-1F1D9E24D00C}" dt="2023-08-01T19:37:32.428" v="4" actId="478"/>
          <ac:spMkLst>
            <pc:docMk/>
            <pc:sldMk cId="3486185085" sldId="357"/>
            <ac:spMk id="3" creationId="{1E940ECB-BBFE-9452-DF68-58ED124E39EC}"/>
          </ac:spMkLst>
        </pc:spChg>
        <pc:spChg chg="add del">
          <ac:chgData name="Neel Arvind Desai" userId="86d85cd6-6acc-4c09-9280-3999ee5a4859" providerId="ADAL" clId="{E5B1E5D9-A208-4471-B384-1F1D9E24D00C}" dt="2023-08-01T20:18:52.386" v="223" actId="26606"/>
          <ac:spMkLst>
            <pc:docMk/>
            <pc:sldMk cId="3486185085" sldId="357"/>
            <ac:spMk id="10" creationId="{53F29798-D584-4792-9B62-3F5F5C36D619}"/>
          </ac:spMkLst>
        </pc:spChg>
        <pc:spChg chg="add del">
          <ac:chgData name="Neel Arvind Desai" userId="86d85cd6-6acc-4c09-9280-3999ee5a4859" providerId="ADAL" clId="{E5B1E5D9-A208-4471-B384-1F1D9E24D00C}" dt="2023-08-01T20:19:10.445" v="244" actId="26606"/>
          <ac:spMkLst>
            <pc:docMk/>
            <pc:sldMk cId="3486185085" sldId="357"/>
            <ac:spMk id="15" creationId="{A4AC5506-6312-4701-8D3C-40187889A947}"/>
          </ac:spMkLst>
        </pc:spChg>
        <pc:spChg chg="add">
          <ac:chgData name="Neel Arvind Desai" userId="86d85cd6-6acc-4c09-9280-3999ee5a4859" providerId="ADAL" clId="{E5B1E5D9-A208-4471-B384-1F1D9E24D00C}" dt="2023-08-01T20:19:10.445" v="244" actId="26606"/>
          <ac:spMkLst>
            <pc:docMk/>
            <pc:sldMk cId="3486185085" sldId="357"/>
            <ac:spMk id="20" creationId="{A8384FB5-9ADC-4DDC-881B-597D56F5B15D}"/>
          </ac:spMkLst>
        </pc:spChg>
        <pc:spChg chg="add">
          <ac:chgData name="Neel Arvind Desai" userId="86d85cd6-6acc-4c09-9280-3999ee5a4859" providerId="ADAL" clId="{E5B1E5D9-A208-4471-B384-1F1D9E24D00C}" dt="2023-08-01T20:19:10.445" v="244" actId="26606"/>
          <ac:spMkLst>
            <pc:docMk/>
            <pc:sldMk cId="3486185085" sldId="357"/>
            <ac:spMk id="22" creationId="{1199E1B1-A8C0-4FE8-A5A8-1CB41D69F857}"/>
          </ac:spMkLst>
        </pc:spChg>
        <pc:spChg chg="add">
          <ac:chgData name="Neel Arvind Desai" userId="86d85cd6-6acc-4c09-9280-3999ee5a4859" providerId="ADAL" clId="{E5B1E5D9-A208-4471-B384-1F1D9E24D00C}" dt="2023-08-01T20:19:10.445" v="244" actId="26606"/>
          <ac:spMkLst>
            <pc:docMk/>
            <pc:sldMk cId="3486185085" sldId="357"/>
            <ac:spMk id="24" creationId="{84A8DE83-DE75-4B41-9DB4-A7EC0B0DEC0B}"/>
          </ac:spMkLst>
        </pc:spChg>
        <pc:spChg chg="add">
          <ac:chgData name="Neel Arvind Desai" userId="86d85cd6-6acc-4c09-9280-3999ee5a4859" providerId="ADAL" clId="{E5B1E5D9-A208-4471-B384-1F1D9E24D00C}" dt="2023-08-01T20:19:10.445" v="244" actId="26606"/>
          <ac:spMkLst>
            <pc:docMk/>
            <pc:sldMk cId="3486185085" sldId="357"/>
            <ac:spMk id="26" creationId="{A7009A0A-BEF5-4EAC-AF15-E4F9F002E239}"/>
          </ac:spMkLst>
        </pc:spChg>
        <pc:picChg chg="add del mod">
          <ac:chgData name="Neel Arvind Desai" userId="86d85cd6-6acc-4c09-9280-3999ee5a4859" providerId="ADAL" clId="{E5B1E5D9-A208-4471-B384-1F1D9E24D00C}" dt="2023-08-01T20:19:53.628" v="251" actId="21"/>
          <ac:picMkLst>
            <pc:docMk/>
            <pc:sldMk cId="3486185085" sldId="357"/>
            <ac:picMk id="5" creationId="{B21F3669-FCB2-1AB5-882B-9DBADDF80564}"/>
          </ac:picMkLst>
        </pc:picChg>
      </pc:sldChg>
      <pc:sldChg chg="addSp delSp modSp new mod ord setBg">
        <pc:chgData name="Neel Arvind Desai" userId="86d85cd6-6acc-4c09-9280-3999ee5a4859" providerId="ADAL" clId="{E5B1E5D9-A208-4471-B384-1F1D9E24D00C}" dt="2023-08-01T20:05:45.853" v="59"/>
        <pc:sldMkLst>
          <pc:docMk/>
          <pc:sldMk cId="2545638800" sldId="359"/>
        </pc:sldMkLst>
        <pc:spChg chg="del">
          <ac:chgData name="Neel Arvind Desai" userId="86d85cd6-6acc-4c09-9280-3999ee5a4859" providerId="ADAL" clId="{E5B1E5D9-A208-4471-B384-1F1D9E24D00C}" dt="2023-08-01T19:42:16.186" v="9" actId="26606"/>
          <ac:spMkLst>
            <pc:docMk/>
            <pc:sldMk cId="2545638800" sldId="359"/>
            <ac:spMk id="2" creationId="{156FBF41-05F9-B351-5219-E320DA7EB021}"/>
          </ac:spMkLst>
        </pc:spChg>
        <pc:spChg chg="add mod">
          <ac:chgData name="Neel Arvind Desai" userId="86d85cd6-6acc-4c09-9280-3999ee5a4859" providerId="ADAL" clId="{E5B1E5D9-A208-4471-B384-1F1D9E24D00C}" dt="2023-08-01T19:53:49.428" v="38" actId="26606"/>
          <ac:spMkLst>
            <pc:docMk/>
            <pc:sldMk cId="2545638800" sldId="359"/>
            <ac:spMk id="2" creationId="{95EAEE7B-ED16-26F2-ABB8-2FB821572C87}"/>
          </ac:spMkLst>
        </pc:spChg>
        <pc:spChg chg="del">
          <ac:chgData name="Neel Arvind Desai" userId="86d85cd6-6acc-4c09-9280-3999ee5a4859" providerId="ADAL" clId="{E5B1E5D9-A208-4471-B384-1F1D9E24D00C}" dt="2023-08-01T19:42:16.186" v="9" actId="26606"/>
          <ac:spMkLst>
            <pc:docMk/>
            <pc:sldMk cId="2545638800" sldId="359"/>
            <ac:spMk id="3" creationId="{EF0799E1-8F10-408F-3C41-D9E5D4FC2BD9}"/>
          </ac:spMkLst>
        </pc:spChg>
        <pc:spChg chg="add del">
          <ac:chgData name="Neel Arvind Desai" userId="86d85cd6-6acc-4c09-9280-3999ee5a4859" providerId="ADAL" clId="{E5B1E5D9-A208-4471-B384-1F1D9E24D00C}" dt="2023-08-01T19:53:49.428" v="38" actId="26606"/>
          <ac:spMkLst>
            <pc:docMk/>
            <pc:sldMk cId="2545638800" sldId="359"/>
            <ac:spMk id="10" creationId="{F3060C83-F051-4F0E-ABAD-AA0DFC48B218}"/>
          </ac:spMkLst>
        </pc:spChg>
        <pc:spChg chg="add del">
          <ac:chgData name="Neel Arvind Desai" userId="86d85cd6-6acc-4c09-9280-3999ee5a4859" providerId="ADAL" clId="{E5B1E5D9-A208-4471-B384-1F1D9E24D00C}" dt="2023-08-01T19:53:49.428" v="38" actId="26606"/>
          <ac:spMkLst>
            <pc:docMk/>
            <pc:sldMk cId="2545638800" sldId="359"/>
            <ac:spMk id="12" creationId="{83C98ABE-055B-441F-B07E-44F97F083C39}"/>
          </ac:spMkLst>
        </pc:spChg>
        <pc:spChg chg="add del">
          <ac:chgData name="Neel Arvind Desai" userId="86d85cd6-6acc-4c09-9280-3999ee5a4859" providerId="ADAL" clId="{E5B1E5D9-A208-4471-B384-1F1D9E24D00C}" dt="2023-08-01T19:53:49.428" v="38" actId="26606"/>
          <ac:spMkLst>
            <pc:docMk/>
            <pc:sldMk cId="2545638800" sldId="359"/>
            <ac:spMk id="14" creationId="{29FDB030-9B49-4CED-8CCD-4D99382388AC}"/>
          </ac:spMkLst>
        </pc:spChg>
        <pc:spChg chg="add del">
          <ac:chgData name="Neel Arvind Desai" userId="86d85cd6-6acc-4c09-9280-3999ee5a4859" providerId="ADAL" clId="{E5B1E5D9-A208-4471-B384-1F1D9E24D00C}" dt="2023-08-01T19:53:49.428" v="38" actId="26606"/>
          <ac:spMkLst>
            <pc:docMk/>
            <pc:sldMk cId="2545638800" sldId="359"/>
            <ac:spMk id="16" creationId="{3783CA14-24A1-485C-8B30-D6A5D87987AD}"/>
          </ac:spMkLst>
        </pc:spChg>
        <pc:spChg chg="add del">
          <ac:chgData name="Neel Arvind Desai" userId="86d85cd6-6acc-4c09-9280-3999ee5a4859" providerId="ADAL" clId="{E5B1E5D9-A208-4471-B384-1F1D9E24D00C}" dt="2023-08-01T19:53:49.428" v="38" actId="26606"/>
          <ac:spMkLst>
            <pc:docMk/>
            <pc:sldMk cId="2545638800" sldId="359"/>
            <ac:spMk id="18" creationId="{9A97C86A-04D6-40F7-AE84-31AB43E6A846}"/>
          </ac:spMkLst>
        </pc:spChg>
        <pc:spChg chg="add del">
          <ac:chgData name="Neel Arvind Desai" userId="86d85cd6-6acc-4c09-9280-3999ee5a4859" providerId="ADAL" clId="{E5B1E5D9-A208-4471-B384-1F1D9E24D00C}" dt="2023-08-01T19:53:49.428" v="38" actId="26606"/>
          <ac:spMkLst>
            <pc:docMk/>
            <pc:sldMk cId="2545638800" sldId="359"/>
            <ac:spMk id="20" creationId="{FF9F2414-84E8-453E-B1F3-389FDE8192D9}"/>
          </ac:spMkLst>
        </pc:spChg>
        <pc:spChg chg="add del">
          <ac:chgData name="Neel Arvind Desai" userId="86d85cd6-6acc-4c09-9280-3999ee5a4859" providerId="ADAL" clId="{E5B1E5D9-A208-4471-B384-1F1D9E24D00C}" dt="2023-08-01T19:53:49.428" v="38" actId="26606"/>
          <ac:spMkLst>
            <pc:docMk/>
            <pc:sldMk cId="2545638800" sldId="359"/>
            <ac:spMk id="22" creationId="{3ECA69A1-7536-43AC-85EF-C7106179F5ED}"/>
          </ac:spMkLst>
        </pc:spChg>
        <pc:spChg chg="add">
          <ac:chgData name="Neel Arvind Desai" userId="86d85cd6-6acc-4c09-9280-3999ee5a4859" providerId="ADAL" clId="{E5B1E5D9-A208-4471-B384-1F1D9E24D00C}" dt="2023-08-01T19:53:49.428" v="38" actId="26606"/>
          <ac:spMkLst>
            <pc:docMk/>
            <pc:sldMk cId="2545638800" sldId="359"/>
            <ac:spMk id="27" creationId="{A8384FB5-9ADC-4DDC-881B-597D56F5B15D}"/>
          </ac:spMkLst>
        </pc:spChg>
        <pc:spChg chg="add">
          <ac:chgData name="Neel Arvind Desai" userId="86d85cd6-6acc-4c09-9280-3999ee5a4859" providerId="ADAL" clId="{E5B1E5D9-A208-4471-B384-1F1D9E24D00C}" dt="2023-08-01T19:53:49.428" v="38" actId="26606"/>
          <ac:spMkLst>
            <pc:docMk/>
            <pc:sldMk cId="2545638800" sldId="359"/>
            <ac:spMk id="29" creationId="{1199E1B1-A8C0-4FE8-A5A8-1CB41D69F857}"/>
          </ac:spMkLst>
        </pc:spChg>
        <pc:spChg chg="add">
          <ac:chgData name="Neel Arvind Desai" userId="86d85cd6-6acc-4c09-9280-3999ee5a4859" providerId="ADAL" clId="{E5B1E5D9-A208-4471-B384-1F1D9E24D00C}" dt="2023-08-01T19:53:49.428" v="38" actId="26606"/>
          <ac:spMkLst>
            <pc:docMk/>
            <pc:sldMk cId="2545638800" sldId="359"/>
            <ac:spMk id="31" creationId="{84A8DE83-DE75-4B41-9DB4-A7EC0B0DEC0B}"/>
          </ac:spMkLst>
        </pc:spChg>
        <pc:spChg chg="add">
          <ac:chgData name="Neel Arvind Desai" userId="86d85cd6-6acc-4c09-9280-3999ee5a4859" providerId="ADAL" clId="{E5B1E5D9-A208-4471-B384-1F1D9E24D00C}" dt="2023-08-01T19:53:49.428" v="38" actId="26606"/>
          <ac:spMkLst>
            <pc:docMk/>
            <pc:sldMk cId="2545638800" sldId="359"/>
            <ac:spMk id="33" creationId="{A7009A0A-BEF5-4EAC-AF15-E4F9F002E239}"/>
          </ac:spMkLst>
        </pc:spChg>
        <pc:picChg chg="add mod ord">
          <ac:chgData name="Neel Arvind Desai" userId="86d85cd6-6acc-4c09-9280-3999ee5a4859" providerId="ADAL" clId="{E5B1E5D9-A208-4471-B384-1F1D9E24D00C}" dt="2023-08-01T19:53:49.428" v="38" actId="26606"/>
          <ac:picMkLst>
            <pc:docMk/>
            <pc:sldMk cId="2545638800" sldId="359"/>
            <ac:picMk id="5" creationId="{BDD32E7A-EB3F-A12D-4CB7-FB5D8D370BDB}"/>
          </ac:picMkLst>
        </pc:picChg>
      </pc:sldChg>
      <pc:sldChg chg="addSp delSp modSp new mod ord setBg">
        <pc:chgData name="Neel Arvind Desai" userId="86d85cd6-6acc-4c09-9280-3999ee5a4859" providerId="ADAL" clId="{E5B1E5D9-A208-4471-B384-1F1D9E24D00C}" dt="2023-08-01T20:05:49.025" v="61"/>
        <pc:sldMkLst>
          <pc:docMk/>
          <pc:sldMk cId="3854811645" sldId="364"/>
        </pc:sldMkLst>
        <pc:spChg chg="mod">
          <ac:chgData name="Neel Arvind Desai" userId="86d85cd6-6acc-4c09-9280-3999ee5a4859" providerId="ADAL" clId="{E5B1E5D9-A208-4471-B384-1F1D9E24D00C}" dt="2023-08-01T20:02:54.942" v="53" actId="26606"/>
          <ac:spMkLst>
            <pc:docMk/>
            <pc:sldMk cId="3854811645" sldId="364"/>
            <ac:spMk id="2" creationId="{B1C4708C-B1D5-D006-AE1A-E71CE5AB3F63}"/>
          </ac:spMkLst>
        </pc:spChg>
        <pc:spChg chg="del">
          <ac:chgData name="Neel Arvind Desai" userId="86d85cd6-6acc-4c09-9280-3999ee5a4859" providerId="ADAL" clId="{E5B1E5D9-A208-4471-B384-1F1D9E24D00C}" dt="2023-08-01T20:00:57.211" v="40" actId="22"/>
          <ac:spMkLst>
            <pc:docMk/>
            <pc:sldMk cId="3854811645" sldId="364"/>
            <ac:spMk id="3" creationId="{6F1A85FF-5484-FBF2-DF73-BC9A3E2E69E1}"/>
          </ac:spMkLst>
        </pc:spChg>
        <pc:spChg chg="add del">
          <ac:chgData name="Neel Arvind Desai" userId="86d85cd6-6acc-4c09-9280-3999ee5a4859" providerId="ADAL" clId="{E5B1E5D9-A208-4471-B384-1F1D9E24D00C}" dt="2023-08-01T20:02:16.481" v="48" actId="26606"/>
          <ac:spMkLst>
            <pc:docMk/>
            <pc:sldMk cId="3854811645" sldId="364"/>
            <ac:spMk id="12" creationId="{99ED5833-B85B-4103-8A3B-CAB0308E6C15}"/>
          </ac:spMkLst>
        </pc:spChg>
        <pc:spChg chg="add del">
          <ac:chgData name="Neel Arvind Desai" userId="86d85cd6-6acc-4c09-9280-3999ee5a4859" providerId="ADAL" clId="{E5B1E5D9-A208-4471-B384-1F1D9E24D00C}" dt="2023-08-01T20:02:22.693" v="50" actId="26606"/>
          <ac:spMkLst>
            <pc:docMk/>
            <pc:sldMk cId="3854811645" sldId="364"/>
            <ac:spMk id="17" creationId="{99ED5833-B85B-4103-8A3B-CAB0308E6C15}"/>
          </ac:spMkLst>
        </pc:spChg>
        <pc:spChg chg="add del">
          <ac:chgData name="Neel Arvind Desai" userId="86d85cd6-6acc-4c09-9280-3999ee5a4859" providerId="ADAL" clId="{E5B1E5D9-A208-4471-B384-1F1D9E24D00C}" dt="2023-08-01T20:02:54.942" v="53" actId="26606"/>
          <ac:spMkLst>
            <pc:docMk/>
            <pc:sldMk cId="3854811645" sldId="364"/>
            <ac:spMk id="22" creationId="{2151139A-886F-4B97-8815-729AD3831BBD}"/>
          </ac:spMkLst>
        </pc:spChg>
        <pc:spChg chg="add del">
          <ac:chgData name="Neel Arvind Desai" userId="86d85cd6-6acc-4c09-9280-3999ee5a4859" providerId="ADAL" clId="{E5B1E5D9-A208-4471-B384-1F1D9E24D00C}" dt="2023-08-01T20:02:54.942" v="53" actId="26606"/>
          <ac:spMkLst>
            <pc:docMk/>
            <pc:sldMk cId="3854811645" sldId="364"/>
            <ac:spMk id="24" creationId="{AB5E08C4-8CDD-4623-A5B8-E998C6DEE3B7}"/>
          </ac:spMkLst>
        </pc:spChg>
        <pc:spChg chg="add del">
          <ac:chgData name="Neel Arvind Desai" userId="86d85cd6-6acc-4c09-9280-3999ee5a4859" providerId="ADAL" clId="{E5B1E5D9-A208-4471-B384-1F1D9E24D00C}" dt="2023-08-01T20:02:54.942" v="53" actId="26606"/>
          <ac:spMkLst>
            <pc:docMk/>
            <pc:sldMk cId="3854811645" sldId="364"/>
            <ac:spMk id="26" creationId="{15F33878-D502-4FFA-8ACE-F2AECDB2A23F}"/>
          </ac:spMkLst>
        </pc:spChg>
        <pc:spChg chg="add del">
          <ac:chgData name="Neel Arvind Desai" userId="86d85cd6-6acc-4c09-9280-3999ee5a4859" providerId="ADAL" clId="{E5B1E5D9-A208-4471-B384-1F1D9E24D00C}" dt="2023-08-01T20:02:54.942" v="53" actId="26606"/>
          <ac:spMkLst>
            <pc:docMk/>
            <pc:sldMk cId="3854811645" sldId="364"/>
            <ac:spMk id="28" creationId="{D3539FEE-81D3-4406-802E-60B20B16F4F6}"/>
          </ac:spMkLst>
        </pc:spChg>
        <pc:spChg chg="add del">
          <ac:chgData name="Neel Arvind Desai" userId="86d85cd6-6acc-4c09-9280-3999ee5a4859" providerId="ADAL" clId="{E5B1E5D9-A208-4471-B384-1F1D9E24D00C}" dt="2023-08-01T20:02:54.942" v="53" actId="26606"/>
          <ac:spMkLst>
            <pc:docMk/>
            <pc:sldMk cId="3854811645" sldId="364"/>
            <ac:spMk id="30" creationId="{DC701763-729E-462F-A5A8-E0DEFEB1E2E4}"/>
          </ac:spMkLst>
        </pc:spChg>
        <pc:spChg chg="add">
          <ac:chgData name="Neel Arvind Desai" userId="86d85cd6-6acc-4c09-9280-3999ee5a4859" providerId="ADAL" clId="{E5B1E5D9-A208-4471-B384-1F1D9E24D00C}" dt="2023-08-01T20:02:54.942" v="53" actId="26606"/>
          <ac:spMkLst>
            <pc:docMk/>
            <pc:sldMk cId="3854811645" sldId="364"/>
            <ac:spMk id="35" creationId="{2151139A-886F-4B97-8815-729AD3831BBD}"/>
          </ac:spMkLst>
        </pc:spChg>
        <pc:spChg chg="add">
          <ac:chgData name="Neel Arvind Desai" userId="86d85cd6-6acc-4c09-9280-3999ee5a4859" providerId="ADAL" clId="{E5B1E5D9-A208-4471-B384-1F1D9E24D00C}" dt="2023-08-01T20:02:54.942" v="53" actId="26606"/>
          <ac:spMkLst>
            <pc:docMk/>
            <pc:sldMk cId="3854811645" sldId="364"/>
            <ac:spMk id="37" creationId="{5428AC11-BFDF-42EF-80FF-717BBF909067}"/>
          </ac:spMkLst>
        </pc:spChg>
        <pc:spChg chg="add">
          <ac:chgData name="Neel Arvind Desai" userId="86d85cd6-6acc-4c09-9280-3999ee5a4859" providerId="ADAL" clId="{E5B1E5D9-A208-4471-B384-1F1D9E24D00C}" dt="2023-08-01T20:02:54.942" v="53" actId="26606"/>
          <ac:spMkLst>
            <pc:docMk/>
            <pc:sldMk cId="3854811645" sldId="364"/>
            <ac:spMk id="39" creationId="{2CC56AF6-38E4-490B-8E2B-1A1037B4EDD4}"/>
          </ac:spMkLst>
        </pc:spChg>
        <pc:spChg chg="add">
          <ac:chgData name="Neel Arvind Desai" userId="86d85cd6-6acc-4c09-9280-3999ee5a4859" providerId="ADAL" clId="{E5B1E5D9-A208-4471-B384-1F1D9E24D00C}" dt="2023-08-01T20:02:54.942" v="53" actId="26606"/>
          <ac:spMkLst>
            <pc:docMk/>
            <pc:sldMk cId="3854811645" sldId="364"/>
            <ac:spMk id="41" creationId="{2339A6F5-AD6A-4D80-8AD9-6290D13AC49F}"/>
          </ac:spMkLst>
        </pc:spChg>
        <pc:picChg chg="add mod ord">
          <ac:chgData name="Neel Arvind Desai" userId="86d85cd6-6acc-4c09-9280-3999ee5a4859" providerId="ADAL" clId="{E5B1E5D9-A208-4471-B384-1F1D9E24D00C}" dt="2023-08-01T20:03:11.348" v="57" actId="14100"/>
          <ac:picMkLst>
            <pc:docMk/>
            <pc:sldMk cId="3854811645" sldId="364"/>
            <ac:picMk id="5" creationId="{EBEE4DB3-007E-0AEF-16F3-76B4160C33E1}"/>
          </ac:picMkLst>
        </pc:picChg>
        <pc:picChg chg="add mod ord">
          <ac:chgData name="Neel Arvind Desai" userId="86d85cd6-6acc-4c09-9280-3999ee5a4859" providerId="ADAL" clId="{E5B1E5D9-A208-4471-B384-1F1D9E24D00C}" dt="2023-08-01T20:03:07.213" v="56" actId="1076"/>
          <ac:picMkLst>
            <pc:docMk/>
            <pc:sldMk cId="3854811645" sldId="364"/>
            <ac:picMk id="7" creationId="{36DECE4E-5B7F-FD04-3F73-407E07B78719}"/>
          </ac:picMkLst>
        </pc:picChg>
      </pc:sldChg>
      <pc:sldChg chg="addSp delSp modSp new mod setBg">
        <pc:chgData name="Neel Arvind Desai" userId="86d85cd6-6acc-4c09-9280-3999ee5a4859" providerId="ADAL" clId="{E5B1E5D9-A208-4471-B384-1F1D9E24D00C}" dt="2023-08-01T20:08:41.027" v="107" actId="26606"/>
        <pc:sldMkLst>
          <pc:docMk/>
          <pc:sldMk cId="85069534" sldId="370"/>
        </pc:sldMkLst>
        <pc:spChg chg="mod">
          <ac:chgData name="Neel Arvind Desai" userId="86d85cd6-6acc-4c09-9280-3999ee5a4859" providerId="ADAL" clId="{E5B1E5D9-A208-4471-B384-1F1D9E24D00C}" dt="2023-08-01T20:08:41.027" v="107" actId="26606"/>
          <ac:spMkLst>
            <pc:docMk/>
            <pc:sldMk cId="85069534" sldId="370"/>
            <ac:spMk id="2" creationId="{D6ADB373-FD39-CF32-F6ED-1CAE12483AC0}"/>
          </ac:spMkLst>
        </pc:spChg>
        <pc:spChg chg="add del">
          <ac:chgData name="Neel Arvind Desai" userId="86d85cd6-6acc-4c09-9280-3999ee5a4859" providerId="ADAL" clId="{E5B1E5D9-A208-4471-B384-1F1D9E24D00C}" dt="2023-08-01T20:08:41.027" v="107" actId="26606"/>
          <ac:spMkLst>
            <pc:docMk/>
            <pc:sldMk cId="85069534" sldId="370"/>
            <ac:spMk id="3" creationId="{24EC0B52-B351-743E-38AD-650D6CE44E5C}"/>
          </ac:spMkLst>
        </pc:spChg>
        <pc:spChg chg="add del">
          <ac:chgData name="Neel Arvind Desai" userId="86d85cd6-6acc-4c09-9280-3999ee5a4859" providerId="ADAL" clId="{E5B1E5D9-A208-4471-B384-1F1D9E24D00C}" dt="2023-08-01T20:08:41.018" v="106" actId="26606"/>
          <ac:spMkLst>
            <pc:docMk/>
            <pc:sldMk cId="85069534" sldId="370"/>
            <ac:spMk id="10" creationId="{6753252F-4873-4F63-801D-CC719279A7D5}"/>
          </ac:spMkLst>
        </pc:spChg>
        <pc:spChg chg="add del">
          <ac:chgData name="Neel Arvind Desai" userId="86d85cd6-6acc-4c09-9280-3999ee5a4859" providerId="ADAL" clId="{E5B1E5D9-A208-4471-B384-1F1D9E24D00C}" dt="2023-08-01T20:08:41.018" v="106" actId="26606"/>
          <ac:spMkLst>
            <pc:docMk/>
            <pc:sldMk cId="85069534" sldId="370"/>
            <ac:spMk id="12" creationId="{047C8CCB-F95D-4249-92DD-651249D3535A}"/>
          </ac:spMkLst>
        </pc:spChg>
        <pc:spChg chg="add">
          <ac:chgData name="Neel Arvind Desai" userId="86d85cd6-6acc-4c09-9280-3999ee5a4859" providerId="ADAL" clId="{E5B1E5D9-A208-4471-B384-1F1D9E24D00C}" dt="2023-08-01T20:08:41.027" v="107" actId="26606"/>
          <ac:spMkLst>
            <pc:docMk/>
            <pc:sldMk cId="85069534" sldId="370"/>
            <ac:spMk id="14" creationId="{A4AC5506-6312-4701-8D3C-40187889A947}"/>
          </ac:spMkLst>
        </pc:spChg>
        <pc:picChg chg="add mod">
          <ac:chgData name="Neel Arvind Desai" userId="86d85cd6-6acc-4c09-9280-3999ee5a4859" providerId="ADAL" clId="{E5B1E5D9-A208-4471-B384-1F1D9E24D00C}" dt="2023-08-01T20:08:41.027" v="107" actId="26606"/>
          <ac:picMkLst>
            <pc:docMk/>
            <pc:sldMk cId="85069534" sldId="370"/>
            <ac:picMk id="5" creationId="{82975926-B48C-963B-6A0F-97B0B4772D8D}"/>
          </ac:picMkLst>
        </pc:picChg>
      </pc:sldChg>
      <pc:sldChg chg="addSp delSp modSp new mod setBg">
        <pc:chgData name="Neel Arvind Desai" userId="86d85cd6-6acc-4c09-9280-3999ee5a4859" providerId="ADAL" clId="{E5B1E5D9-A208-4471-B384-1F1D9E24D00C}" dt="2023-08-01T20:19:55.070" v="252"/>
        <pc:sldMkLst>
          <pc:docMk/>
          <pc:sldMk cId="4281949394" sldId="372"/>
        </pc:sldMkLst>
        <pc:spChg chg="mod">
          <ac:chgData name="Neel Arvind Desai" userId="86d85cd6-6acc-4c09-9280-3999ee5a4859" providerId="ADAL" clId="{E5B1E5D9-A208-4471-B384-1F1D9E24D00C}" dt="2023-08-01T20:13:52.360" v="160" actId="26606"/>
          <ac:spMkLst>
            <pc:docMk/>
            <pc:sldMk cId="4281949394" sldId="372"/>
            <ac:spMk id="2" creationId="{AF53C94A-6ECA-3ABC-2C91-307444691312}"/>
          </ac:spMkLst>
        </pc:spChg>
        <pc:spChg chg="del">
          <ac:chgData name="Neel Arvind Desai" userId="86d85cd6-6acc-4c09-9280-3999ee5a4859" providerId="ADAL" clId="{E5B1E5D9-A208-4471-B384-1F1D9E24D00C}" dt="2023-08-01T20:13:17.749" v="109" actId="22"/>
          <ac:spMkLst>
            <pc:docMk/>
            <pc:sldMk cId="4281949394" sldId="372"/>
            <ac:spMk id="3" creationId="{8811F7E6-2A53-9BAD-7313-526828FCCD7E}"/>
          </ac:spMkLst>
        </pc:spChg>
        <pc:spChg chg="add">
          <ac:chgData name="Neel Arvind Desai" userId="86d85cd6-6acc-4c09-9280-3999ee5a4859" providerId="ADAL" clId="{E5B1E5D9-A208-4471-B384-1F1D9E24D00C}" dt="2023-08-01T20:13:52.360" v="160" actId="26606"/>
          <ac:spMkLst>
            <pc:docMk/>
            <pc:sldMk cId="4281949394" sldId="372"/>
            <ac:spMk id="10" creationId="{A4AC5506-6312-4701-8D3C-40187889A947}"/>
          </ac:spMkLst>
        </pc:spChg>
        <pc:picChg chg="add mod ord">
          <ac:chgData name="Neel Arvind Desai" userId="86d85cd6-6acc-4c09-9280-3999ee5a4859" providerId="ADAL" clId="{E5B1E5D9-A208-4471-B384-1F1D9E24D00C}" dt="2023-08-01T20:19:47.848" v="249" actId="1076"/>
          <ac:picMkLst>
            <pc:docMk/>
            <pc:sldMk cId="4281949394" sldId="372"/>
            <ac:picMk id="5" creationId="{DB1B94B7-2AD8-E7DD-740A-829B218B084F}"/>
          </ac:picMkLst>
        </pc:picChg>
        <pc:picChg chg="add mod">
          <ac:chgData name="Neel Arvind Desai" userId="86d85cd6-6acc-4c09-9280-3999ee5a4859" providerId="ADAL" clId="{E5B1E5D9-A208-4471-B384-1F1D9E24D00C}" dt="2023-08-01T20:19:55.070" v="252"/>
          <ac:picMkLst>
            <pc:docMk/>
            <pc:sldMk cId="4281949394" sldId="372"/>
            <ac:picMk id="6" creationId="{F396D4E3-1D0B-583F-D7DC-6DE6F34E6A22}"/>
          </ac:picMkLst>
        </pc:picChg>
      </pc:sldChg>
    </pc:docChg>
  </pc:docChgLst>
  <pc:docChgLst>
    <pc:chgData name="Rawad Maiteh" userId="S::maiteh.r@northeastern.edu::5ece0a08-bdc2-4f34-a539-a7b0780053b0" providerId="AD" clId="Web-{3F3348E4-9711-44DE-AB2C-0B0536D8185B}"/>
    <pc:docChg chg="addSld modSld sldOrd addMainMaster">
      <pc:chgData name="Rawad Maiteh" userId="S::maiteh.r@northeastern.edu::5ece0a08-bdc2-4f34-a539-a7b0780053b0" providerId="AD" clId="Web-{3F3348E4-9711-44DE-AB2C-0B0536D8185B}" dt="2023-07-31T23:36:13.431" v="2" actId="20577"/>
      <pc:docMkLst>
        <pc:docMk/>
      </pc:docMkLst>
      <pc:sldChg chg="modSp">
        <pc:chgData name="Rawad Maiteh" userId="S::maiteh.r@northeastern.edu::5ece0a08-bdc2-4f34-a539-a7b0780053b0" providerId="AD" clId="Web-{3F3348E4-9711-44DE-AB2C-0B0536D8185B}" dt="2023-07-31T23:36:13.431" v="2" actId="20577"/>
        <pc:sldMkLst>
          <pc:docMk/>
          <pc:sldMk cId="109857222" sldId="256"/>
        </pc:sldMkLst>
        <pc:spChg chg="mod">
          <ac:chgData name="Rawad Maiteh" userId="S::maiteh.r@northeastern.edu::5ece0a08-bdc2-4f34-a539-a7b0780053b0" providerId="AD" clId="Web-{3F3348E4-9711-44DE-AB2C-0B0536D8185B}" dt="2023-07-31T23:36:13.431" v="2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 ord">
        <pc:chgData name="Rawad Maiteh" userId="S::maiteh.r@northeastern.edu::5ece0a08-bdc2-4f34-a539-a7b0780053b0" providerId="AD" clId="Web-{3F3348E4-9711-44DE-AB2C-0B0536D8185B}" dt="2023-07-31T23:35:56.790" v="1"/>
        <pc:sldMkLst>
          <pc:docMk/>
          <pc:sldMk cId="4084631031" sldId="257"/>
        </pc:sldMkLst>
      </pc:sldChg>
      <pc:sldMasterChg chg="add addSldLayout">
        <pc:chgData name="Rawad Maiteh" userId="S::maiteh.r@northeastern.edu::5ece0a08-bdc2-4f34-a539-a7b0780053b0" providerId="AD" clId="Web-{3F3348E4-9711-44DE-AB2C-0B0536D8185B}" dt="2023-07-31T23:35:51.086" v="0"/>
        <pc:sldMasterMkLst>
          <pc:docMk/>
          <pc:sldMasterMk cId="2489090709" sldId="2147483684"/>
        </pc:sldMasterMkLst>
        <pc:sldLayoutChg chg="add">
          <pc:chgData name="Rawad Maiteh" userId="S::maiteh.r@northeastern.edu::5ece0a08-bdc2-4f34-a539-a7b0780053b0" providerId="AD" clId="Web-{3F3348E4-9711-44DE-AB2C-0B0536D8185B}" dt="2023-07-31T23:35:51.086" v="0"/>
          <pc:sldLayoutMkLst>
            <pc:docMk/>
            <pc:sldMasterMk cId="2489090709" sldId="2147483684"/>
            <pc:sldLayoutMk cId="1145976142" sldId="2147483685"/>
          </pc:sldLayoutMkLst>
        </pc:sldLayoutChg>
        <pc:sldLayoutChg chg="add">
          <pc:chgData name="Rawad Maiteh" userId="S::maiteh.r@northeastern.edu::5ece0a08-bdc2-4f34-a539-a7b0780053b0" providerId="AD" clId="Web-{3F3348E4-9711-44DE-AB2C-0B0536D8185B}" dt="2023-07-31T23:35:51.086" v="0"/>
          <pc:sldLayoutMkLst>
            <pc:docMk/>
            <pc:sldMasterMk cId="2489090709" sldId="2147483684"/>
            <pc:sldLayoutMk cId="2228094656" sldId="2147483686"/>
          </pc:sldLayoutMkLst>
        </pc:sldLayoutChg>
        <pc:sldLayoutChg chg="add">
          <pc:chgData name="Rawad Maiteh" userId="S::maiteh.r@northeastern.edu::5ece0a08-bdc2-4f34-a539-a7b0780053b0" providerId="AD" clId="Web-{3F3348E4-9711-44DE-AB2C-0B0536D8185B}" dt="2023-07-31T23:35:51.086" v="0"/>
          <pc:sldLayoutMkLst>
            <pc:docMk/>
            <pc:sldMasterMk cId="2489090709" sldId="2147483684"/>
            <pc:sldLayoutMk cId="2771753253" sldId="2147483687"/>
          </pc:sldLayoutMkLst>
        </pc:sldLayoutChg>
        <pc:sldLayoutChg chg="add">
          <pc:chgData name="Rawad Maiteh" userId="S::maiteh.r@northeastern.edu::5ece0a08-bdc2-4f34-a539-a7b0780053b0" providerId="AD" clId="Web-{3F3348E4-9711-44DE-AB2C-0B0536D8185B}" dt="2023-07-31T23:35:51.086" v="0"/>
          <pc:sldLayoutMkLst>
            <pc:docMk/>
            <pc:sldMasterMk cId="2489090709" sldId="2147483684"/>
            <pc:sldLayoutMk cId="1948000033" sldId="2147483688"/>
          </pc:sldLayoutMkLst>
        </pc:sldLayoutChg>
        <pc:sldLayoutChg chg="add">
          <pc:chgData name="Rawad Maiteh" userId="S::maiteh.r@northeastern.edu::5ece0a08-bdc2-4f34-a539-a7b0780053b0" providerId="AD" clId="Web-{3F3348E4-9711-44DE-AB2C-0B0536D8185B}" dt="2023-07-31T23:35:51.086" v="0"/>
          <pc:sldLayoutMkLst>
            <pc:docMk/>
            <pc:sldMasterMk cId="2489090709" sldId="2147483684"/>
            <pc:sldLayoutMk cId="648992147" sldId="2147483689"/>
          </pc:sldLayoutMkLst>
        </pc:sldLayoutChg>
        <pc:sldLayoutChg chg="add">
          <pc:chgData name="Rawad Maiteh" userId="S::maiteh.r@northeastern.edu::5ece0a08-bdc2-4f34-a539-a7b0780053b0" providerId="AD" clId="Web-{3F3348E4-9711-44DE-AB2C-0B0536D8185B}" dt="2023-07-31T23:35:51.086" v="0"/>
          <pc:sldLayoutMkLst>
            <pc:docMk/>
            <pc:sldMasterMk cId="2489090709" sldId="2147483684"/>
            <pc:sldLayoutMk cId="584688844" sldId="2147483690"/>
          </pc:sldLayoutMkLst>
        </pc:sldLayoutChg>
        <pc:sldLayoutChg chg="add">
          <pc:chgData name="Rawad Maiteh" userId="S::maiteh.r@northeastern.edu::5ece0a08-bdc2-4f34-a539-a7b0780053b0" providerId="AD" clId="Web-{3F3348E4-9711-44DE-AB2C-0B0536D8185B}" dt="2023-07-31T23:35:51.086" v="0"/>
          <pc:sldLayoutMkLst>
            <pc:docMk/>
            <pc:sldMasterMk cId="2489090709" sldId="2147483684"/>
            <pc:sldLayoutMk cId="2164856043" sldId="2147483691"/>
          </pc:sldLayoutMkLst>
        </pc:sldLayoutChg>
        <pc:sldLayoutChg chg="add">
          <pc:chgData name="Rawad Maiteh" userId="S::maiteh.r@northeastern.edu::5ece0a08-bdc2-4f34-a539-a7b0780053b0" providerId="AD" clId="Web-{3F3348E4-9711-44DE-AB2C-0B0536D8185B}" dt="2023-07-31T23:35:51.086" v="0"/>
          <pc:sldLayoutMkLst>
            <pc:docMk/>
            <pc:sldMasterMk cId="2489090709" sldId="2147483684"/>
            <pc:sldLayoutMk cId="809214167" sldId="2147483692"/>
          </pc:sldLayoutMkLst>
        </pc:sldLayoutChg>
        <pc:sldLayoutChg chg="add">
          <pc:chgData name="Rawad Maiteh" userId="S::maiteh.r@northeastern.edu::5ece0a08-bdc2-4f34-a539-a7b0780053b0" providerId="AD" clId="Web-{3F3348E4-9711-44DE-AB2C-0B0536D8185B}" dt="2023-07-31T23:35:51.086" v="0"/>
          <pc:sldLayoutMkLst>
            <pc:docMk/>
            <pc:sldMasterMk cId="2489090709" sldId="2147483684"/>
            <pc:sldLayoutMk cId="3108611146" sldId="2147483693"/>
          </pc:sldLayoutMkLst>
        </pc:sldLayoutChg>
        <pc:sldLayoutChg chg="add">
          <pc:chgData name="Rawad Maiteh" userId="S::maiteh.r@northeastern.edu::5ece0a08-bdc2-4f34-a539-a7b0780053b0" providerId="AD" clId="Web-{3F3348E4-9711-44DE-AB2C-0B0536D8185B}" dt="2023-07-31T23:35:51.086" v="0"/>
          <pc:sldLayoutMkLst>
            <pc:docMk/>
            <pc:sldMasterMk cId="2489090709" sldId="2147483684"/>
            <pc:sldLayoutMk cId="1434700332" sldId="2147483694"/>
          </pc:sldLayoutMkLst>
        </pc:sldLayoutChg>
        <pc:sldLayoutChg chg="add">
          <pc:chgData name="Rawad Maiteh" userId="S::maiteh.r@northeastern.edu::5ece0a08-bdc2-4f34-a539-a7b0780053b0" providerId="AD" clId="Web-{3F3348E4-9711-44DE-AB2C-0B0536D8185B}" dt="2023-07-31T23:35:51.086" v="0"/>
          <pc:sldLayoutMkLst>
            <pc:docMk/>
            <pc:sldMasterMk cId="2489090709" sldId="2147483684"/>
            <pc:sldLayoutMk cId="1470858462" sldId="2147483695"/>
          </pc:sldLayoutMkLst>
        </pc:sldLayoutChg>
      </pc:sldMasterChg>
    </pc:docChg>
  </pc:docChgLst>
  <pc:docChgLst>
    <pc:chgData name="Rawad Maiteh" userId="S::maiteh.r@northeastern.edu::5ece0a08-bdc2-4f34-a539-a7b0780053b0" providerId="AD" clId="Web-{4A844271-A9AF-4281-8F50-66FA7F536054}"/>
    <pc:docChg chg="addSld delSld modSld">
      <pc:chgData name="Rawad Maiteh" userId="S::maiteh.r@northeastern.edu::5ece0a08-bdc2-4f34-a539-a7b0780053b0" providerId="AD" clId="Web-{4A844271-A9AF-4281-8F50-66FA7F536054}" dt="2023-08-01T20:25:18.384" v="296" actId="20577"/>
      <pc:docMkLst>
        <pc:docMk/>
      </pc:docMkLst>
      <pc:sldChg chg="del">
        <pc:chgData name="Rawad Maiteh" userId="S::maiteh.r@northeastern.edu::5ece0a08-bdc2-4f34-a539-a7b0780053b0" providerId="AD" clId="Web-{4A844271-A9AF-4281-8F50-66FA7F536054}" dt="2023-08-01T20:03:23.054" v="86"/>
        <pc:sldMkLst>
          <pc:docMk/>
          <pc:sldMk cId="435134174" sldId="258"/>
        </pc:sldMkLst>
      </pc:sldChg>
      <pc:sldChg chg="addSp delSp modSp del">
        <pc:chgData name="Rawad Maiteh" userId="S::maiteh.r@northeastern.edu::5ece0a08-bdc2-4f34-a539-a7b0780053b0" providerId="AD" clId="Web-{4A844271-A9AF-4281-8F50-66FA7F536054}" dt="2023-08-01T19:58:35.765" v="50"/>
        <pc:sldMkLst>
          <pc:docMk/>
          <pc:sldMk cId="3228781782" sldId="260"/>
        </pc:sldMkLst>
        <pc:spChg chg="del">
          <ac:chgData name="Rawad Maiteh" userId="S::maiteh.r@northeastern.edu::5ece0a08-bdc2-4f34-a539-a7b0780053b0" providerId="AD" clId="Web-{4A844271-A9AF-4281-8F50-66FA7F536054}" dt="2023-08-01T19:54:58.541" v="10"/>
          <ac:spMkLst>
            <pc:docMk/>
            <pc:sldMk cId="3228781782" sldId="260"/>
            <ac:spMk id="2" creationId="{ADA9FB25-E4E3-2B5E-8C44-F45AC9049FD7}"/>
          </ac:spMkLst>
        </pc:spChg>
        <pc:spChg chg="add mod">
          <ac:chgData name="Rawad Maiteh" userId="S::maiteh.r@northeastern.edu::5ece0a08-bdc2-4f34-a539-a7b0780053b0" providerId="AD" clId="Web-{4A844271-A9AF-4281-8F50-66FA7F536054}" dt="2023-08-01T19:54:58.541" v="10"/>
          <ac:spMkLst>
            <pc:docMk/>
            <pc:sldMk cId="3228781782" sldId="260"/>
            <ac:spMk id="27" creationId="{D210B273-4A15-2074-66B4-1FEE67F2ECB5}"/>
          </ac:spMkLst>
        </pc:spChg>
        <pc:picChg chg="del mod">
          <ac:chgData name="Rawad Maiteh" userId="S::maiteh.r@northeastern.edu::5ece0a08-bdc2-4f34-a539-a7b0780053b0" providerId="AD" clId="Web-{4A844271-A9AF-4281-8F50-66FA7F536054}" dt="2023-08-01T19:54:42.681" v="9"/>
          <ac:picMkLst>
            <pc:docMk/>
            <pc:sldMk cId="3228781782" sldId="260"/>
            <ac:picMk id="4" creationId="{79A15D0E-4EC1-C61E-5614-261E801C4F48}"/>
          </ac:picMkLst>
        </pc:picChg>
      </pc:sldChg>
      <pc:sldChg chg="addSp delSp modSp delAnim">
        <pc:chgData name="Rawad Maiteh" userId="S::maiteh.r@northeastern.edu::5ece0a08-bdc2-4f34-a539-a7b0780053b0" providerId="AD" clId="Web-{4A844271-A9AF-4281-8F50-66FA7F536054}" dt="2023-08-01T20:02:51.522" v="83" actId="1076"/>
        <pc:sldMkLst>
          <pc:docMk/>
          <pc:sldMk cId="0" sldId="273"/>
        </pc:sldMkLst>
        <pc:spChg chg="add mod">
          <ac:chgData name="Rawad Maiteh" userId="S::maiteh.r@northeastern.edu::5ece0a08-bdc2-4f34-a539-a7b0780053b0" providerId="AD" clId="Web-{4A844271-A9AF-4281-8F50-66FA7F536054}" dt="2023-08-01T20:02:51.522" v="83" actId="1076"/>
          <ac:spMkLst>
            <pc:docMk/>
            <pc:sldMk cId="0" sldId="273"/>
            <ac:spMk id="3" creationId="{5206F638-3EC4-E4B6-404D-DFF19638A1B6}"/>
          </ac:spMkLst>
        </pc:spChg>
        <pc:spChg chg="add del mod">
          <ac:chgData name="Rawad Maiteh" userId="S::maiteh.r@northeastern.edu::5ece0a08-bdc2-4f34-a539-a7b0780053b0" providerId="AD" clId="Web-{4A844271-A9AF-4281-8F50-66FA7F536054}" dt="2023-08-01T20:00:24.315" v="60"/>
          <ac:spMkLst>
            <pc:docMk/>
            <pc:sldMk cId="0" sldId="273"/>
            <ac:spMk id="5" creationId="{D9883F93-D90D-16A0-047A-D264E09F13FF}"/>
          </ac:spMkLst>
        </pc:spChg>
        <pc:spChg chg="add del mod">
          <ac:chgData name="Rawad Maiteh" userId="S::maiteh.r@northeastern.edu::5ece0a08-bdc2-4f34-a539-a7b0780053b0" providerId="AD" clId="Web-{4A844271-A9AF-4281-8F50-66FA7F536054}" dt="2023-08-01T20:00:33.518" v="62"/>
          <ac:spMkLst>
            <pc:docMk/>
            <pc:sldMk cId="0" sldId="273"/>
            <ac:spMk id="7" creationId="{549CD9E1-D757-744D-7C93-11F102DEFD7B}"/>
          </ac:spMkLst>
        </pc:spChg>
        <pc:spChg chg="del">
          <ac:chgData name="Rawad Maiteh" userId="S::maiteh.r@northeastern.edu::5ece0a08-bdc2-4f34-a539-a7b0780053b0" providerId="AD" clId="Web-{4A844271-A9AF-4281-8F50-66FA7F536054}" dt="2023-08-01T20:00:14.330" v="57"/>
          <ac:spMkLst>
            <pc:docMk/>
            <pc:sldMk cId="0" sldId="273"/>
            <ac:spMk id="611" creationId="{00000000-0000-0000-0000-000000000000}"/>
          </ac:spMkLst>
        </pc:spChg>
        <pc:spChg chg="del">
          <ac:chgData name="Rawad Maiteh" userId="S::maiteh.r@northeastern.edu::5ece0a08-bdc2-4f34-a539-a7b0780053b0" providerId="AD" clId="Web-{4A844271-A9AF-4281-8F50-66FA7F536054}" dt="2023-08-01T20:00:27.659" v="61"/>
          <ac:spMkLst>
            <pc:docMk/>
            <pc:sldMk cId="0" sldId="273"/>
            <ac:spMk id="612" creationId="{00000000-0000-0000-0000-000000000000}"/>
          </ac:spMkLst>
        </pc:spChg>
        <pc:spChg chg="del mod">
          <ac:chgData name="Rawad Maiteh" userId="S::maiteh.r@northeastern.edu::5ece0a08-bdc2-4f34-a539-a7b0780053b0" providerId="AD" clId="Web-{4A844271-A9AF-4281-8F50-66FA7F536054}" dt="2023-08-01T19:59:58.017" v="54"/>
          <ac:spMkLst>
            <pc:docMk/>
            <pc:sldMk cId="0" sldId="273"/>
            <ac:spMk id="613" creationId="{00000000-0000-0000-0000-000000000000}"/>
          </ac:spMkLst>
        </pc:spChg>
        <pc:spChg chg="del">
          <ac:chgData name="Rawad Maiteh" userId="S::maiteh.r@northeastern.edu::5ece0a08-bdc2-4f34-a539-a7b0780053b0" providerId="AD" clId="Web-{4A844271-A9AF-4281-8F50-66FA7F536054}" dt="2023-08-01T20:00:18.768" v="58"/>
          <ac:spMkLst>
            <pc:docMk/>
            <pc:sldMk cId="0" sldId="273"/>
            <ac:spMk id="621" creationId="{00000000-0000-0000-0000-000000000000}"/>
          </ac:spMkLst>
        </pc:spChg>
        <pc:spChg chg="mod">
          <ac:chgData name="Rawad Maiteh" userId="S::maiteh.r@northeastern.edu::5ece0a08-bdc2-4f34-a539-a7b0780053b0" providerId="AD" clId="Web-{4A844271-A9AF-4281-8F50-66FA7F536054}" dt="2023-08-01T20:02:44.475" v="82" actId="1076"/>
          <ac:spMkLst>
            <pc:docMk/>
            <pc:sldMk cId="0" sldId="273"/>
            <ac:spMk id="622" creationId="{00000000-0000-0000-0000-000000000000}"/>
          </ac:spMkLst>
        </pc:spChg>
        <pc:grpChg chg="del">
          <ac:chgData name="Rawad Maiteh" userId="S::maiteh.r@northeastern.edu::5ece0a08-bdc2-4f34-a539-a7b0780053b0" providerId="AD" clId="Web-{4A844271-A9AF-4281-8F50-66FA7F536054}" dt="2023-08-01T20:00:35.224" v="63"/>
          <ac:grpSpMkLst>
            <pc:docMk/>
            <pc:sldMk cId="0" sldId="273"/>
            <ac:grpSpMk id="614" creationId="{00000000-0000-0000-0000-000000000000}"/>
          </ac:grpSpMkLst>
        </pc:grpChg>
        <pc:grpChg chg="del">
          <ac:chgData name="Rawad Maiteh" userId="S::maiteh.r@northeastern.edu::5ece0a08-bdc2-4f34-a539-a7b0780053b0" providerId="AD" clId="Web-{4A844271-A9AF-4281-8F50-66FA7F536054}" dt="2023-08-01T20:00:19.752" v="59"/>
          <ac:grpSpMkLst>
            <pc:docMk/>
            <pc:sldMk cId="0" sldId="273"/>
            <ac:grpSpMk id="617" creationId="{00000000-0000-0000-0000-000000000000}"/>
          </ac:grpSpMkLst>
        </pc:grpChg>
        <pc:grpChg chg="add del mod">
          <ac:chgData name="Rawad Maiteh" userId="S::maiteh.r@northeastern.edu::5ece0a08-bdc2-4f34-a539-a7b0780053b0" providerId="AD" clId="Web-{4A844271-A9AF-4281-8F50-66FA7F536054}" dt="2023-08-01T20:02:26.068" v="77" actId="1076"/>
          <ac:grpSpMkLst>
            <pc:docMk/>
            <pc:sldMk cId="0" sldId="273"/>
            <ac:grpSpMk id="623" creationId="{00000000-0000-0000-0000-000000000000}"/>
          </ac:grpSpMkLst>
        </pc:grpChg>
      </pc:sldChg>
      <pc:sldChg chg="modSp del">
        <pc:chgData name="Rawad Maiteh" userId="S::maiteh.r@northeastern.edu::5ece0a08-bdc2-4f34-a539-a7b0780053b0" providerId="AD" clId="Web-{4A844271-A9AF-4281-8F50-66FA7F536054}" dt="2023-08-01T20:24:17.930" v="292"/>
        <pc:sldMkLst>
          <pc:docMk/>
          <pc:sldMk cId="3777785615" sldId="360"/>
        </pc:sldMkLst>
        <pc:spChg chg="mod">
          <ac:chgData name="Rawad Maiteh" userId="S::maiteh.r@northeastern.edu::5ece0a08-bdc2-4f34-a539-a7b0780053b0" providerId="AD" clId="Web-{4A844271-A9AF-4281-8F50-66FA7F536054}" dt="2023-08-01T20:12:58.303" v="151" actId="1076"/>
          <ac:spMkLst>
            <pc:docMk/>
            <pc:sldMk cId="3777785615" sldId="360"/>
            <ac:spMk id="2" creationId="{8017A602-DA5F-1B21-D5ED-51A96AEA5199}"/>
          </ac:spMkLst>
        </pc:spChg>
      </pc:sldChg>
      <pc:sldChg chg="modSp">
        <pc:chgData name="Rawad Maiteh" userId="S::maiteh.r@northeastern.edu::5ece0a08-bdc2-4f34-a539-a7b0780053b0" providerId="AD" clId="Web-{4A844271-A9AF-4281-8F50-66FA7F536054}" dt="2023-08-01T20:04:22.133" v="93" actId="1076"/>
        <pc:sldMkLst>
          <pc:docMk/>
          <pc:sldMk cId="4139073354" sldId="361"/>
        </pc:sldMkLst>
        <pc:spChg chg="mod">
          <ac:chgData name="Rawad Maiteh" userId="S::maiteh.r@northeastern.edu::5ece0a08-bdc2-4f34-a539-a7b0780053b0" providerId="AD" clId="Web-{4A844271-A9AF-4281-8F50-66FA7F536054}" dt="2023-08-01T20:04:22.133" v="93" actId="1076"/>
          <ac:spMkLst>
            <pc:docMk/>
            <pc:sldMk cId="4139073354" sldId="361"/>
            <ac:spMk id="3" creationId="{41C4F448-7F7E-6502-F4C6-BB3069FB4E05}"/>
          </ac:spMkLst>
        </pc:spChg>
        <pc:spChg chg="mod">
          <ac:chgData name="Rawad Maiteh" userId="S::maiteh.r@northeastern.edu::5ece0a08-bdc2-4f34-a539-a7b0780053b0" providerId="AD" clId="Web-{4A844271-A9AF-4281-8F50-66FA7F536054}" dt="2023-08-01T20:04:13.461" v="92" actId="20577"/>
          <ac:spMkLst>
            <pc:docMk/>
            <pc:sldMk cId="4139073354" sldId="361"/>
            <ac:spMk id="348" creationId="{00000000-0000-0000-0000-000000000000}"/>
          </ac:spMkLst>
        </pc:spChg>
        <pc:grpChg chg="mod">
          <ac:chgData name="Rawad Maiteh" userId="S::maiteh.r@northeastern.edu::5ece0a08-bdc2-4f34-a539-a7b0780053b0" providerId="AD" clId="Web-{4A844271-A9AF-4281-8F50-66FA7F536054}" dt="2023-08-01T20:04:02.508" v="91" actId="1076"/>
          <ac:grpSpMkLst>
            <pc:docMk/>
            <pc:sldMk cId="4139073354" sldId="361"/>
            <ac:grpSpMk id="369" creationId="{00000000-0000-0000-0000-000000000000}"/>
          </ac:grpSpMkLst>
        </pc:grpChg>
      </pc:sldChg>
      <pc:sldChg chg="modSp del">
        <pc:chgData name="Rawad Maiteh" userId="S::maiteh.r@northeastern.edu::5ece0a08-bdc2-4f34-a539-a7b0780053b0" providerId="AD" clId="Web-{4A844271-A9AF-4281-8F50-66FA7F536054}" dt="2023-08-01T20:03:16.038" v="85"/>
        <pc:sldMkLst>
          <pc:docMk/>
          <pc:sldMk cId="858150179" sldId="362"/>
        </pc:sldMkLst>
        <pc:spChg chg="mod">
          <ac:chgData name="Rawad Maiteh" userId="S::maiteh.r@northeastern.edu::5ece0a08-bdc2-4f34-a539-a7b0780053b0" providerId="AD" clId="Web-{4A844271-A9AF-4281-8F50-66FA7F536054}" dt="2023-08-01T19:53:55.867" v="6" actId="20577"/>
          <ac:spMkLst>
            <pc:docMk/>
            <pc:sldMk cId="858150179" sldId="362"/>
            <ac:spMk id="566" creationId="{00000000-0000-0000-0000-000000000000}"/>
          </ac:spMkLst>
        </pc:spChg>
        <pc:spChg chg="mod">
          <ac:chgData name="Rawad Maiteh" userId="S::maiteh.r@northeastern.edu::5ece0a08-bdc2-4f34-a539-a7b0780053b0" providerId="AD" clId="Web-{4A844271-A9AF-4281-8F50-66FA7F536054}" dt="2023-08-01T19:53:38.820" v="5" actId="20577"/>
          <ac:spMkLst>
            <pc:docMk/>
            <pc:sldMk cId="858150179" sldId="362"/>
            <ac:spMk id="567" creationId="{00000000-0000-0000-0000-000000000000}"/>
          </ac:spMkLst>
        </pc:spChg>
      </pc:sldChg>
      <pc:sldChg chg="addSp delSp modSp add replId delAnim">
        <pc:chgData name="Rawad Maiteh" userId="S::maiteh.r@northeastern.edu::5ece0a08-bdc2-4f34-a539-a7b0780053b0" providerId="AD" clId="Web-{4A844271-A9AF-4281-8F50-66FA7F536054}" dt="2023-08-01T19:58:20.296" v="49" actId="1076"/>
        <pc:sldMkLst>
          <pc:docMk/>
          <pc:sldMk cId="999952903" sldId="363"/>
        </pc:sldMkLst>
        <pc:spChg chg="add del mod">
          <ac:chgData name="Rawad Maiteh" userId="S::maiteh.r@northeastern.edu::5ece0a08-bdc2-4f34-a539-a7b0780053b0" providerId="AD" clId="Web-{4A844271-A9AF-4281-8F50-66FA7F536054}" dt="2023-08-01T19:56:22.262" v="28"/>
          <ac:spMkLst>
            <pc:docMk/>
            <pc:sldMk cId="999952903" sldId="363"/>
            <ac:spMk id="517" creationId="{4CE7F4C8-9EF7-6EA2-6017-1E85C6E25B3D}"/>
          </ac:spMkLst>
        </pc:spChg>
        <pc:spChg chg="del mod">
          <ac:chgData name="Rawad Maiteh" userId="S::maiteh.r@northeastern.edu::5ece0a08-bdc2-4f34-a539-a7b0780053b0" providerId="AD" clId="Web-{4A844271-A9AF-4281-8F50-66FA7F536054}" dt="2023-08-01T19:55:36.558" v="16"/>
          <ac:spMkLst>
            <pc:docMk/>
            <pc:sldMk cId="999952903" sldId="363"/>
            <ac:spMk id="521" creationId="{00000000-0000-0000-0000-000000000000}"/>
          </ac:spMkLst>
        </pc:spChg>
        <pc:spChg chg="mod">
          <ac:chgData name="Rawad Maiteh" userId="S::maiteh.r@northeastern.edu::5ece0a08-bdc2-4f34-a539-a7b0780053b0" providerId="AD" clId="Web-{4A844271-A9AF-4281-8F50-66FA7F536054}" dt="2023-08-01T19:58:14.608" v="48" actId="1076"/>
          <ac:spMkLst>
            <pc:docMk/>
            <pc:sldMk cId="999952903" sldId="363"/>
            <ac:spMk id="522" creationId="{00000000-0000-0000-0000-000000000000}"/>
          </ac:spMkLst>
        </pc:spChg>
        <pc:spChg chg="del">
          <ac:chgData name="Rawad Maiteh" userId="S::maiteh.r@northeastern.edu::5ece0a08-bdc2-4f34-a539-a7b0780053b0" providerId="AD" clId="Web-{4A844271-A9AF-4281-8F50-66FA7F536054}" dt="2023-08-01T19:56:03.324" v="25"/>
          <ac:spMkLst>
            <pc:docMk/>
            <pc:sldMk cId="999952903" sldId="363"/>
            <ac:spMk id="523" creationId="{00000000-0000-0000-0000-000000000000}"/>
          </ac:spMkLst>
        </pc:spChg>
        <pc:graphicFrameChg chg="add mod modGraphic">
          <ac:chgData name="Rawad Maiteh" userId="S::maiteh.r@northeastern.edu::5ece0a08-bdc2-4f34-a539-a7b0780053b0" providerId="AD" clId="Web-{4A844271-A9AF-4281-8F50-66FA7F536054}" dt="2023-08-01T19:58:20.296" v="49" actId="1076"/>
          <ac:graphicFrameMkLst>
            <pc:docMk/>
            <pc:sldMk cId="999952903" sldId="363"/>
            <ac:graphicFrameMk id="3" creationId="{522E131C-3E51-A0C9-CEE3-0E9FABA338F5}"/>
          </ac:graphicFrameMkLst>
        </pc:graphicFrameChg>
        <pc:picChg chg="del mod">
          <ac:chgData name="Rawad Maiteh" userId="S::maiteh.r@northeastern.edu::5ece0a08-bdc2-4f34-a539-a7b0780053b0" providerId="AD" clId="Web-{4A844271-A9AF-4281-8F50-66FA7F536054}" dt="2023-08-01T19:58:08.483" v="47"/>
          <ac:picMkLst>
            <pc:docMk/>
            <pc:sldMk cId="999952903" sldId="363"/>
            <ac:picMk id="520" creationId="{00000000-0000-0000-0000-000000000000}"/>
          </ac:picMkLst>
        </pc:picChg>
      </pc:sldChg>
      <pc:sldChg chg="add replId">
        <pc:chgData name="Rawad Maiteh" userId="S::maiteh.r@northeastern.edu::5ece0a08-bdc2-4f34-a539-a7b0780053b0" providerId="AD" clId="Web-{4A844271-A9AF-4281-8F50-66FA7F536054}" dt="2023-08-01T20:03:09.038" v="84"/>
        <pc:sldMkLst>
          <pc:docMk/>
          <pc:sldMk cId="1801238477" sldId="366"/>
        </pc:sldMkLst>
      </pc:sldChg>
      <pc:sldChg chg="addSp delSp modSp add replId">
        <pc:chgData name="Rawad Maiteh" userId="S::maiteh.r@northeastern.edu::5ece0a08-bdc2-4f34-a539-a7b0780053b0" providerId="AD" clId="Web-{4A844271-A9AF-4281-8F50-66FA7F536054}" dt="2023-08-01T20:24:10.242" v="291"/>
        <pc:sldMkLst>
          <pc:docMk/>
          <pc:sldMk cId="2094984038" sldId="367"/>
        </pc:sldMkLst>
        <pc:spChg chg="add del mod">
          <ac:chgData name="Rawad Maiteh" userId="S::maiteh.r@northeastern.edu::5ece0a08-bdc2-4f34-a539-a7b0780053b0" providerId="AD" clId="Web-{4A844271-A9AF-4281-8F50-66FA7F536054}" dt="2023-08-01T20:24:10.242" v="291"/>
          <ac:spMkLst>
            <pc:docMk/>
            <pc:sldMk cId="2094984038" sldId="367"/>
            <ac:spMk id="3" creationId="{306AAE4B-A68F-F90A-8F58-CA8E8A5FBFD4}"/>
          </ac:spMkLst>
        </pc:spChg>
        <pc:spChg chg="mod">
          <ac:chgData name="Rawad Maiteh" userId="S::maiteh.r@northeastern.edu::5ece0a08-bdc2-4f34-a539-a7b0780053b0" providerId="AD" clId="Web-{4A844271-A9AF-4281-8F50-66FA7F536054}" dt="2023-08-01T20:06:50.762" v="103" actId="20577"/>
          <ac:spMkLst>
            <pc:docMk/>
            <pc:sldMk cId="2094984038" sldId="367"/>
            <ac:spMk id="496" creationId="{00000000-0000-0000-0000-000000000000}"/>
          </ac:spMkLst>
        </pc:spChg>
        <pc:spChg chg="del">
          <ac:chgData name="Rawad Maiteh" userId="S::maiteh.r@northeastern.edu::5ece0a08-bdc2-4f34-a539-a7b0780053b0" providerId="AD" clId="Web-{4A844271-A9AF-4281-8F50-66FA7F536054}" dt="2023-08-01T20:06:53.590" v="104"/>
          <ac:spMkLst>
            <pc:docMk/>
            <pc:sldMk cId="2094984038" sldId="367"/>
            <ac:spMk id="498" creationId="{00000000-0000-0000-0000-000000000000}"/>
          </ac:spMkLst>
        </pc:spChg>
      </pc:sldChg>
      <pc:sldChg chg="modSp add del replId">
        <pc:chgData name="Rawad Maiteh" userId="S::maiteh.r@northeastern.edu::5ece0a08-bdc2-4f34-a539-a7b0780053b0" providerId="AD" clId="Web-{4A844271-A9AF-4281-8F50-66FA7F536054}" dt="2023-08-01T20:07:44.498" v="109"/>
        <pc:sldMkLst>
          <pc:docMk/>
          <pc:sldMk cId="3822262118" sldId="368"/>
        </pc:sldMkLst>
        <pc:spChg chg="mod">
          <ac:chgData name="Rawad Maiteh" userId="S::maiteh.r@northeastern.edu::5ece0a08-bdc2-4f34-a539-a7b0780053b0" providerId="AD" clId="Web-{4A844271-A9AF-4281-8F50-66FA7F536054}" dt="2023-08-01T20:07:22.310" v="107" actId="20577"/>
          <ac:spMkLst>
            <pc:docMk/>
            <pc:sldMk cId="3822262118" sldId="368"/>
            <ac:spMk id="497" creationId="{00000000-0000-0000-0000-000000000000}"/>
          </ac:spMkLst>
        </pc:spChg>
      </pc:sldChg>
      <pc:sldChg chg="delSp modSp add replId">
        <pc:chgData name="Rawad Maiteh" userId="S::maiteh.r@northeastern.edu::5ece0a08-bdc2-4f34-a539-a7b0780053b0" providerId="AD" clId="Web-{4A844271-A9AF-4281-8F50-66FA7F536054}" dt="2023-08-01T20:08:02.280" v="131"/>
        <pc:sldMkLst>
          <pc:docMk/>
          <pc:sldMk cId="390238055" sldId="369"/>
        </pc:sldMkLst>
        <pc:spChg chg="mod">
          <ac:chgData name="Rawad Maiteh" userId="S::maiteh.r@northeastern.edu::5ece0a08-bdc2-4f34-a539-a7b0780053b0" providerId="AD" clId="Web-{4A844271-A9AF-4281-8F50-66FA7F536054}" dt="2023-08-01T20:07:58.467" v="129" actId="20577"/>
          <ac:spMkLst>
            <pc:docMk/>
            <pc:sldMk cId="390238055" sldId="369"/>
            <ac:spMk id="522" creationId="{00000000-0000-0000-0000-000000000000}"/>
          </ac:spMkLst>
        </pc:spChg>
        <pc:spChg chg="del mod">
          <ac:chgData name="Rawad Maiteh" userId="S::maiteh.r@northeastern.edu::5ece0a08-bdc2-4f34-a539-a7b0780053b0" providerId="AD" clId="Web-{4A844271-A9AF-4281-8F50-66FA7F536054}" dt="2023-08-01T20:08:02.280" v="131"/>
          <ac:spMkLst>
            <pc:docMk/>
            <pc:sldMk cId="390238055" sldId="369"/>
            <ac:spMk id="523" creationId="{00000000-0000-0000-0000-000000000000}"/>
          </ac:spMkLst>
        </pc:spChg>
      </pc:sldChg>
      <pc:sldChg chg="add replId">
        <pc:chgData name="Rawad Maiteh" userId="S::maiteh.r@northeastern.edu::5ece0a08-bdc2-4f34-a539-a7b0780053b0" providerId="AD" clId="Web-{4A844271-A9AF-4281-8F50-66FA7F536054}" dt="2023-08-01T20:08:24.405" v="132"/>
        <pc:sldMkLst>
          <pc:docMk/>
          <pc:sldMk cId="859682530" sldId="370"/>
        </pc:sldMkLst>
      </pc:sldChg>
      <pc:sldChg chg="addSp delSp modSp">
        <pc:chgData name="Rawad Maiteh" userId="S::maiteh.r@northeastern.edu::5ece0a08-bdc2-4f34-a539-a7b0780053b0" providerId="AD" clId="Web-{4A844271-A9AF-4281-8F50-66FA7F536054}" dt="2023-08-01T20:08:49.968" v="146"/>
        <pc:sldMkLst>
          <pc:docMk/>
          <pc:sldMk cId="859682530" sldId="371"/>
        </pc:sldMkLst>
        <pc:spChg chg="add del mod">
          <ac:chgData name="Rawad Maiteh" userId="S::maiteh.r@northeastern.edu::5ece0a08-bdc2-4f34-a539-a7b0780053b0" providerId="AD" clId="Web-{4A844271-A9AF-4281-8F50-66FA7F536054}" dt="2023-08-01T20:08:49.968" v="146"/>
          <ac:spMkLst>
            <pc:docMk/>
            <pc:sldMk cId="859682530" sldId="371"/>
            <ac:spMk id="3" creationId="{E8CD8677-0B59-18BC-CA62-85970D9CEFCF}"/>
          </ac:spMkLst>
        </pc:spChg>
        <pc:spChg chg="mod">
          <ac:chgData name="Rawad Maiteh" userId="S::maiteh.r@northeastern.edu::5ece0a08-bdc2-4f34-a539-a7b0780053b0" providerId="AD" clId="Web-{4A844271-A9AF-4281-8F50-66FA7F536054}" dt="2023-08-01T20:08:47.968" v="145" actId="20577"/>
          <ac:spMkLst>
            <pc:docMk/>
            <pc:sldMk cId="859682530" sldId="371"/>
            <ac:spMk id="529" creationId="{00000000-0000-0000-0000-000000000000}"/>
          </ac:spMkLst>
        </pc:spChg>
        <pc:spChg chg="del">
          <ac:chgData name="Rawad Maiteh" userId="S::maiteh.r@northeastern.edu::5ece0a08-bdc2-4f34-a539-a7b0780053b0" providerId="AD" clId="Web-{4A844271-A9AF-4281-8F50-66FA7F536054}" dt="2023-08-01T20:08:42.015" v="143"/>
          <ac:spMkLst>
            <pc:docMk/>
            <pc:sldMk cId="859682530" sldId="371"/>
            <ac:spMk id="530" creationId="{00000000-0000-0000-0000-000000000000}"/>
          </ac:spMkLst>
        </pc:spChg>
      </pc:sldChg>
      <pc:sldChg chg="addSp delSp modSp add replId">
        <pc:chgData name="Rawad Maiteh" userId="S::maiteh.r@northeastern.edu::5ece0a08-bdc2-4f34-a539-a7b0780053b0" providerId="AD" clId="Web-{4A844271-A9AF-4281-8F50-66FA7F536054}" dt="2023-08-01T20:25:18.384" v="296" actId="20577"/>
        <pc:sldMkLst>
          <pc:docMk/>
          <pc:sldMk cId="3694531544" sldId="373"/>
        </pc:sldMkLst>
        <pc:spChg chg="add del mod">
          <ac:chgData name="Rawad Maiteh" userId="S::maiteh.r@northeastern.edu::5ece0a08-bdc2-4f34-a539-a7b0780053b0" providerId="AD" clId="Web-{4A844271-A9AF-4281-8F50-66FA7F536054}" dt="2023-08-01T20:21:18.769" v="256"/>
          <ac:spMkLst>
            <pc:docMk/>
            <pc:sldMk cId="3694531544" sldId="373"/>
            <ac:spMk id="3" creationId="{E382C58C-2FF6-DAC0-89B9-ACF26A7FE677}"/>
          </ac:spMkLst>
        </pc:spChg>
        <pc:spChg chg="add del mod">
          <ac:chgData name="Rawad Maiteh" userId="S::maiteh.r@northeastern.edu::5ece0a08-bdc2-4f34-a539-a7b0780053b0" providerId="AD" clId="Web-{4A844271-A9AF-4281-8F50-66FA7F536054}" dt="2023-08-01T20:22:03.020" v="273"/>
          <ac:spMkLst>
            <pc:docMk/>
            <pc:sldMk cId="3694531544" sldId="373"/>
            <ac:spMk id="5" creationId="{4DC2AA67-B8B6-EF9A-33D8-774318B52A40}"/>
          </ac:spMkLst>
        </pc:spChg>
        <pc:spChg chg="mod">
          <ac:chgData name="Rawad Maiteh" userId="S::maiteh.r@northeastern.edu::5ece0a08-bdc2-4f34-a539-a7b0780053b0" providerId="AD" clId="Web-{4A844271-A9AF-4281-8F50-66FA7F536054}" dt="2023-08-01T20:16:12.636" v="176" actId="20577"/>
          <ac:spMkLst>
            <pc:docMk/>
            <pc:sldMk cId="3694531544" sldId="373"/>
            <ac:spMk id="449" creationId="{00000000-0000-0000-0000-000000000000}"/>
          </ac:spMkLst>
        </pc:spChg>
        <pc:spChg chg="mod">
          <ac:chgData name="Rawad Maiteh" userId="S::maiteh.r@northeastern.edu::5ece0a08-bdc2-4f34-a539-a7b0780053b0" providerId="AD" clId="Web-{4A844271-A9AF-4281-8F50-66FA7F536054}" dt="2023-08-01T20:23:07.865" v="283" actId="20577"/>
          <ac:spMkLst>
            <pc:docMk/>
            <pc:sldMk cId="3694531544" sldId="373"/>
            <ac:spMk id="450" creationId="{00000000-0000-0000-0000-000000000000}"/>
          </ac:spMkLst>
        </pc:spChg>
        <pc:spChg chg="mod">
          <ac:chgData name="Rawad Maiteh" userId="S::maiteh.r@northeastern.edu::5ece0a08-bdc2-4f34-a539-a7b0780053b0" providerId="AD" clId="Web-{4A844271-A9AF-4281-8F50-66FA7F536054}" dt="2023-08-01T20:25:18.384" v="296" actId="20577"/>
          <ac:spMkLst>
            <pc:docMk/>
            <pc:sldMk cId="3694531544" sldId="373"/>
            <ac:spMk id="451" creationId="{00000000-0000-0000-0000-000000000000}"/>
          </ac:spMkLst>
        </pc:spChg>
        <pc:spChg chg="mod">
          <ac:chgData name="Rawad Maiteh" userId="S::maiteh.r@northeastern.edu::5ece0a08-bdc2-4f34-a539-a7b0780053b0" providerId="AD" clId="Web-{4A844271-A9AF-4281-8F50-66FA7F536054}" dt="2023-08-01T20:18:13.108" v="211" actId="20577"/>
          <ac:spMkLst>
            <pc:docMk/>
            <pc:sldMk cId="3694531544" sldId="373"/>
            <ac:spMk id="453" creationId="{00000000-0000-0000-0000-000000000000}"/>
          </ac:spMkLst>
        </pc:spChg>
        <pc:spChg chg="mod">
          <ac:chgData name="Rawad Maiteh" userId="S::maiteh.r@northeastern.edu::5ece0a08-bdc2-4f34-a539-a7b0780053b0" providerId="AD" clId="Web-{4A844271-A9AF-4281-8F50-66FA7F536054}" dt="2023-08-01T20:23:43.101" v="287" actId="20577"/>
          <ac:spMkLst>
            <pc:docMk/>
            <pc:sldMk cId="3694531544" sldId="373"/>
            <ac:spMk id="454" creationId="{00000000-0000-0000-0000-000000000000}"/>
          </ac:spMkLst>
        </pc:spChg>
        <pc:spChg chg="mod">
          <ac:chgData name="Rawad Maiteh" userId="S::maiteh.r@northeastern.edu::5ece0a08-bdc2-4f34-a539-a7b0780053b0" providerId="AD" clId="Web-{4A844271-A9AF-4281-8F50-66FA7F536054}" dt="2023-08-01T20:19:32.735" v="223" actId="20577"/>
          <ac:spMkLst>
            <pc:docMk/>
            <pc:sldMk cId="3694531544" sldId="373"/>
            <ac:spMk id="456" creationId="{00000000-0000-0000-0000-000000000000}"/>
          </ac:spMkLst>
        </pc:spChg>
        <pc:spChg chg="mod">
          <ac:chgData name="Rawad Maiteh" userId="S::maiteh.r@northeastern.edu::5ece0a08-bdc2-4f34-a539-a7b0780053b0" providerId="AD" clId="Web-{4A844271-A9AF-4281-8F50-66FA7F536054}" dt="2023-08-01T20:23:55.992" v="290" actId="20577"/>
          <ac:spMkLst>
            <pc:docMk/>
            <pc:sldMk cId="3694531544" sldId="373"/>
            <ac:spMk id="457" creationId="{00000000-0000-0000-0000-000000000000}"/>
          </ac:spMkLst>
        </pc:spChg>
        <pc:spChg chg="mod">
          <ac:chgData name="Rawad Maiteh" userId="S::maiteh.r@northeastern.edu::5ece0a08-bdc2-4f34-a539-a7b0780053b0" providerId="AD" clId="Web-{4A844271-A9AF-4281-8F50-66FA7F536054}" dt="2023-08-01T20:19:22.938" v="221" actId="20577"/>
          <ac:spMkLst>
            <pc:docMk/>
            <pc:sldMk cId="3694531544" sldId="373"/>
            <ac:spMk id="459" creationId="{00000000-0000-0000-0000-000000000000}"/>
          </ac:spMkLst>
        </pc:spChg>
        <pc:spChg chg="mod">
          <ac:chgData name="Rawad Maiteh" userId="S::maiteh.r@northeastern.edu::5ece0a08-bdc2-4f34-a539-a7b0780053b0" providerId="AD" clId="Web-{4A844271-A9AF-4281-8F50-66FA7F536054}" dt="2023-08-01T20:23:14.850" v="284" actId="20577"/>
          <ac:spMkLst>
            <pc:docMk/>
            <pc:sldMk cId="3694531544" sldId="373"/>
            <ac:spMk id="460" creationId="{00000000-0000-0000-0000-000000000000}"/>
          </ac:spMkLst>
        </pc:spChg>
        <pc:spChg chg="mod">
          <ac:chgData name="Rawad Maiteh" userId="S::maiteh.r@northeastern.edu::5ece0a08-bdc2-4f34-a539-a7b0780053b0" providerId="AD" clId="Web-{4A844271-A9AF-4281-8F50-66FA7F536054}" dt="2023-08-01T20:21:59.207" v="272" actId="20577"/>
          <ac:spMkLst>
            <pc:docMk/>
            <pc:sldMk cId="3694531544" sldId="373"/>
            <ac:spMk id="462" creationId="{00000000-0000-0000-0000-000000000000}"/>
          </ac:spMkLst>
        </pc:spChg>
        <pc:spChg chg="del mod">
          <ac:chgData name="Rawad Maiteh" userId="S::maiteh.r@northeastern.edu::5ece0a08-bdc2-4f34-a539-a7b0780053b0" providerId="AD" clId="Web-{4A844271-A9AF-4281-8F50-66FA7F536054}" dt="2023-08-01T20:21:13.550" v="255"/>
          <ac:spMkLst>
            <pc:docMk/>
            <pc:sldMk cId="3694531544" sldId="373"/>
            <ac:spMk id="463" creationId="{00000000-0000-0000-0000-000000000000}"/>
          </ac:spMkLst>
        </pc:spChg>
        <pc:spChg chg="mod">
          <ac:chgData name="Rawad Maiteh" userId="S::maiteh.r@northeastern.edu::5ece0a08-bdc2-4f34-a539-a7b0780053b0" providerId="AD" clId="Web-{4A844271-A9AF-4281-8F50-66FA7F536054}" dt="2023-08-01T20:21:35.770" v="266" actId="20577"/>
          <ac:spMkLst>
            <pc:docMk/>
            <pc:sldMk cId="3694531544" sldId="373"/>
            <ac:spMk id="465" creationId="{00000000-0000-0000-0000-000000000000}"/>
          </ac:spMkLst>
        </pc:spChg>
        <pc:spChg chg="del">
          <ac:chgData name="Rawad Maiteh" userId="S::maiteh.r@northeastern.edu::5ece0a08-bdc2-4f34-a539-a7b0780053b0" providerId="AD" clId="Web-{4A844271-A9AF-4281-8F50-66FA7F536054}" dt="2023-08-01T20:21:36.597" v="267"/>
          <ac:spMkLst>
            <pc:docMk/>
            <pc:sldMk cId="3694531544" sldId="373"/>
            <ac:spMk id="466" creationId="{00000000-0000-0000-0000-000000000000}"/>
          </ac:spMkLst>
        </pc:spChg>
      </pc:sldChg>
      <pc:sldChg chg="modSp add del replId">
        <pc:chgData name="Rawad Maiteh" userId="S::maiteh.r@northeastern.edu::5ece0a08-bdc2-4f34-a539-a7b0780053b0" providerId="AD" clId="Web-{4A844271-A9AF-4281-8F50-66FA7F536054}" dt="2023-08-01T20:15:51.432" v="165"/>
        <pc:sldMkLst>
          <pc:docMk/>
          <pc:sldMk cId="4040883053" sldId="373"/>
        </pc:sldMkLst>
        <pc:spChg chg="mod">
          <ac:chgData name="Rawad Maiteh" userId="S::maiteh.r@northeastern.edu::5ece0a08-bdc2-4f34-a539-a7b0780053b0" providerId="AD" clId="Web-{4A844271-A9AF-4281-8F50-66FA7F536054}" dt="2023-08-01T20:14:53.087" v="164" actId="1076"/>
          <ac:spMkLst>
            <pc:docMk/>
            <pc:sldMk cId="4040883053" sldId="373"/>
            <ac:spMk id="2" creationId="{8017A602-DA5F-1B21-D5ED-51A96AEA5199}"/>
          </ac:spMkLst>
        </pc:spChg>
        <pc:spChg chg="mod">
          <ac:chgData name="Rawad Maiteh" userId="S::maiteh.r@northeastern.edu::5ece0a08-bdc2-4f34-a539-a7b0780053b0" providerId="AD" clId="Web-{4A844271-A9AF-4281-8F50-66FA7F536054}" dt="2023-08-01T20:14:09.586" v="161" actId="20577"/>
          <ac:spMkLst>
            <pc:docMk/>
            <pc:sldMk cId="4040883053" sldId="373"/>
            <ac:spMk id="487" creationId="{00000000-0000-0000-0000-000000000000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AD1282-536C-4821-AC63-C8851E68A4D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4603EEE-E6B0-472E-855C-05DFD5074485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b="1" u="sng" dirty="0">
              <a:solidFill>
                <a:schemeClr val="tx1"/>
              </a:solidFill>
            </a:rPr>
            <a:t>Week 1</a:t>
          </a:r>
          <a:r>
            <a:rPr lang="en-US" sz="1800" b="1" u="sng" dirty="0">
              <a:solidFill>
                <a:schemeClr val="tx1"/>
              </a:solidFill>
              <a:latin typeface="Arial"/>
            </a:rPr>
            <a:t> </a:t>
          </a:r>
          <a:endParaRPr lang="en-US" sz="1800" dirty="0">
            <a:solidFill>
              <a:schemeClr val="tx1"/>
            </a:solidFill>
          </a:endParaRPr>
        </a:p>
        <a:p>
          <a:pPr>
            <a:lnSpc>
              <a:spcPct val="100000"/>
            </a:lnSpc>
            <a:defRPr cap="all"/>
          </a:pPr>
          <a:r>
            <a:rPr lang="en-US" sz="1800" dirty="0">
              <a:solidFill>
                <a:schemeClr val="tx1"/>
              </a:solidFill>
              <a:latin typeface="Arial"/>
            </a:rPr>
            <a:t> </a:t>
          </a:r>
          <a:r>
            <a:rPr lang="en-US" sz="1800" dirty="0">
              <a:solidFill>
                <a:schemeClr val="tx1"/>
              </a:solidFill>
            </a:rPr>
            <a:t>Check In on basic research</a:t>
          </a:r>
        </a:p>
      </dgm:t>
    </dgm:pt>
    <dgm:pt modelId="{B1F3CDFD-7732-4E9F-AAB6-1485EA08083A}" type="parTrans" cxnId="{365B8F2D-9468-4325-9EAF-47D0A9E1FBBA}">
      <dgm:prSet/>
      <dgm:spPr/>
      <dgm:t>
        <a:bodyPr/>
        <a:lstStyle/>
        <a:p>
          <a:endParaRPr lang="en-US"/>
        </a:p>
      </dgm:t>
    </dgm:pt>
    <dgm:pt modelId="{C649FCDA-F672-4559-B6FF-BADE0F1D7E86}" type="sibTrans" cxnId="{365B8F2D-9468-4325-9EAF-47D0A9E1FBBA}">
      <dgm:prSet/>
      <dgm:spPr/>
      <dgm:t>
        <a:bodyPr/>
        <a:lstStyle/>
        <a:p>
          <a:endParaRPr lang="en-US"/>
        </a:p>
      </dgm:t>
    </dgm:pt>
    <dgm:pt modelId="{55DC37B3-F166-4D53-89E9-33F29D456BEF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b="1" u="sng" dirty="0">
              <a:solidFill>
                <a:schemeClr val="tx1"/>
              </a:solidFill>
            </a:rPr>
            <a:t>Week 2</a:t>
          </a:r>
          <a:r>
            <a:rPr lang="en-US" sz="2000" b="1" u="sng" dirty="0">
              <a:solidFill>
                <a:schemeClr val="tx1"/>
              </a:solidFill>
              <a:latin typeface="Arial"/>
            </a:rPr>
            <a:t> </a:t>
          </a:r>
          <a:endParaRPr lang="en-US" sz="2000" b="1" u="sng" dirty="0">
            <a:solidFill>
              <a:schemeClr val="tx1"/>
            </a:solidFill>
          </a:endParaRPr>
        </a:p>
        <a:p>
          <a:pPr>
            <a:lnSpc>
              <a:spcPct val="100000"/>
            </a:lnSpc>
            <a:defRPr cap="all"/>
          </a:pPr>
          <a:r>
            <a:rPr lang="en-US" sz="1800" dirty="0">
              <a:solidFill>
                <a:schemeClr val="tx1"/>
              </a:solidFill>
            </a:rPr>
            <a:t>Research Collected &amp; Compiled</a:t>
          </a:r>
        </a:p>
      </dgm:t>
    </dgm:pt>
    <dgm:pt modelId="{DE42D1C9-5430-484F-AA4F-54470E244B0A}" type="parTrans" cxnId="{4BBD0DAE-4EC5-4F33-A4C9-43078E6A3D47}">
      <dgm:prSet/>
      <dgm:spPr/>
      <dgm:t>
        <a:bodyPr/>
        <a:lstStyle/>
        <a:p>
          <a:endParaRPr lang="en-US"/>
        </a:p>
      </dgm:t>
    </dgm:pt>
    <dgm:pt modelId="{CFB04DF9-6C48-48CE-85F5-5366BAD703E8}" type="sibTrans" cxnId="{4BBD0DAE-4EC5-4F33-A4C9-43078E6A3D47}">
      <dgm:prSet/>
      <dgm:spPr/>
      <dgm:t>
        <a:bodyPr/>
        <a:lstStyle/>
        <a:p>
          <a:endParaRPr lang="en-US"/>
        </a:p>
      </dgm:t>
    </dgm:pt>
    <dgm:pt modelId="{422F5CA5-F673-4AA2-BC8E-FD814B4E6B6F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b="1" u="sng" dirty="0">
              <a:solidFill>
                <a:schemeClr val="tx1"/>
              </a:solidFill>
            </a:rPr>
            <a:t>Week 3</a:t>
          </a:r>
          <a:r>
            <a:rPr lang="en-US" sz="2000" b="1" u="sng" dirty="0">
              <a:solidFill>
                <a:schemeClr val="tx1"/>
              </a:solidFill>
              <a:latin typeface="Arial"/>
            </a:rPr>
            <a:t> </a:t>
          </a:r>
          <a:endParaRPr lang="en-US" sz="2000" b="1" u="sng" dirty="0">
            <a:solidFill>
              <a:schemeClr val="tx1"/>
            </a:solidFill>
          </a:endParaRPr>
        </a:p>
        <a:p>
          <a:pPr>
            <a:lnSpc>
              <a:spcPct val="100000"/>
            </a:lnSpc>
            <a:defRPr cap="all"/>
          </a:pPr>
          <a:r>
            <a:rPr lang="en-US" sz="1800" dirty="0">
              <a:solidFill>
                <a:schemeClr val="tx1"/>
              </a:solidFill>
            </a:rPr>
            <a:t>Goal for cleaning data</a:t>
          </a:r>
        </a:p>
      </dgm:t>
    </dgm:pt>
    <dgm:pt modelId="{9DE3EFB4-4400-473D-A63F-0B599358708F}" type="parTrans" cxnId="{880F9423-BC2B-4832-9A9D-E5196B2335F7}">
      <dgm:prSet/>
      <dgm:spPr/>
      <dgm:t>
        <a:bodyPr/>
        <a:lstStyle/>
        <a:p>
          <a:endParaRPr lang="en-US"/>
        </a:p>
      </dgm:t>
    </dgm:pt>
    <dgm:pt modelId="{C6AAB88D-7F98-4A4C-902C-A0A5BE159E81}" type="sibTrans" cxnId="{880F9423-BC2B-4832-9A9D-E5196B2335F7}">
      <dgm:prSet/>
      <dgm:spPr/>
      <dgm:t>
        <a:bodyPr/>
        <a:lstStyle/>
        <a:p>
          <a:endParaRPr lang="en-US"/>
        </a:p>
      </dgm:t>
    </dgm:pt>
    <dgm:pt modelId="{3E2AA349-2053-46C6-A8FB-B6FC09AB0457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b="1" u="sng" dirty="0">
              <a:solidFill>
                <a:schemeClr val="tx1"/>
              </a:solidFill>
            </a:rPr>
            <a:t>Week 4</a:t>
          </a:r>
        </a:p>
        <a:p>
          <a:pPr>
            <a:lnSpc>
              <a:spcPct val="100000"/>
            </a:lnSpc>
            <a:defRPr cap="all"/>
          </a:pPr>
          <a:r>
            <a:rPr lang="en-US" sz="1800" b="0" u="none" dirty="0">
              <a:solidFill>
                <a:schemeClr val="tx1"/>
              </a:solidFill>
            </a:rPr>
            <a:t>Visualizations &amp; Write-Up Draft</a:t>
          </a:r>
        </a:p>
      </dgm:t>
    </dgm:pt>
    <dgm:pt modelId="{22B3972A-8154-434E-BD4B-C5A072B5835A}" type="parTrans" cxnId="{E2DEDD21-9212-48C5-886D-9A6E0468AC07}">
      <dgm:prSet/>
      <dgm:spPr/>
      <dgm:t>
        <a:bodyPr/>
        <a:lstStyle/>
        <a:p>
          <a:endParaRPr lang="en-US"/>
        </a:p>
      </dgm:t>
    </dgm:pt>
    <dgm:pt modelId="{2501CDDF-0CD2-4BE1-8770-1F427E6B06D2}" type="sibTrans" cxnId="{E2DEDD21-9212-48C5-886D-9A6E0468AC07}">
      <dgm:prSet/>
      <dgm:spPr/>
      <dgm:t>
        <a:bodyPr/>
        <a:lstStyle/>
        <a:p>
          <a:endParaRPr lang="en-US"/>
        </a:p>
      </dgm:t>
    </dgm:pt>
    <dgm:pt modelId="{4FA638F2-AB3C-41BB-AF14-FEFE6E33A99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b="1" u="sng" dirty="0">
              <a:solidFill>
                <a:schemeClr val="tx1"/>
              </a:solidFill>
            </a:rPr>
            <a:t>Week 5</a:t>
          </a:r>
          <a:r>
            <a:rPr lang="en-US" sz="2000" b="1" u="sng" dirty="0">
              <a:solidFill>
                <a:schemeClr val="tx1"/>
              </a:solidFill>
              <a:latin typeface="Arial"/>
            </a:rPr>
            <a:t> </a:t>
          </a:r>
          <a:endParaRPr lang="en-US" sz="2000" b="1" u="sng" dirty="0">
            <a:solidFill>
              <a:schemeClr val="tx1"/>
            </a:solidFill>
          </a:endParaRPr>
        </a:p>
        <a:p>
          <a:pPr>
            <a:lnSpc>
              <a:spcPct val="100000"/>
            </a:lnSpc>
            <a:defRPr cap="all"/>
          </a:pPr>
          <a:r>
            <a:rPr lang="en-US" sz="1800" dirty="0">
              <a:solidFill>
                <a:schemeClr val="tx1"/>
              </a:solidFill>
            </a:rPr>
            <a:t>Project Completion</a:t>
          </a:r>
        </a:p>
      </dgm:t>
    </dgm:pt>
    <dgm:pt modelId="{EE6833B3-8BE7-4B47-B6A9-0BD969BEDD1C}" type="parTrans" cxnId="{7FB6F977-E2F7-458D-9759-CF98071A3924}">
      <dgm:prSet/>
      <dgm:spPr/>
      <dgm:t>
        <a:bodyPr/>
        <a:lstStyle/>
        <a:p>
          <a:endParaRPr lang="en-US"/>
        </a:p>
      </dgm:t>
    </dgm:pt>
    <dgm:pt modelId="{D83422DA-9895-47BE-B6D5-2C8093712B9F}" type="sibTrans" cxnId="{7FB6F977-E2F7-458D-9759-CF98071A3924}">
      <dgm:prSet/>
      <dgm:spPr/>
      <dgm:t>
        <a:bodyPr/>
        <a:lstStyle/>
        <a:p>
          <a:endParaRPr lang="en-US"/>
        </a:p>
      </dgm:t>
    </dgm:pt>
    <dgm:pt modelId="{4EF3EBE8-69D4-483E-9E77-374DC681E3E3}" type="pres">
      <dgm:prSet presAssocID="{CDAD1282-536C-4821-AC63-C8851E68A4DF}" presName="root" presStyleCnt="0">
        <dgm:presLayoutVars>
          <dgm:dir/>
          <dgm:resizeHandles val="exact"/>
        </dgm:presLayoutVars>
      </dgm:prSet>
      <dgm:spPr/>
    </dgm:pt>
    <dgm:pt modelId="{2641BC04-49DB-4071-BCC1-E05697E1CEDF}" type="pres">
      <dgm:prSet presAssocID="{44603EEE-E6B0-472E-855C-05DFD5074485}" presName="compNode" presStyleCnt="0"/>
      <dgm:spPr/>
    </dgm:pt>
    <dgm:pt modelId="{22A78ABB-CECA-4A0A-A64F-2B56671EE2DB}" type="pres">
      <dgm:prSet presAssocID="{44603EEE-E6B0-472E-855C-05DFD5074485}" presName="iconBgRect" presStyleLbl="bgShp" presStyleIdx="0" presStyleCnt="5"/>
      <dgm:spPr/>
    </dgm:pt>
    <dgm:pt modelId="{CFB317A4-DDA1-4EEB-ACFD-2147EF7E6FF9}" type="pres">
      <dgm:prSet presAssocID="{44603EEE-E6B0-472E-855C-05DFD507448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4CE1F5D2-1CC2-4608-927A-BB5CA1B04E45}" type="pres">
      <dgm:prSet presAssocID="{44603EEE-E6B0-472E-855C-05DFD5074485}" presName="spaceRect" presStyleCnt="0"/>
      <dgm:spPr/>
    </dgm:pt>
    <dgm:pt modelId="{9F814038-5056-450C-A41D-CBE0F7C917B0}" type="pres">
      <dgm:prSet presAssocID="{44603EEE-E6B0-472E-855C-05DFD5074485}" presName="textRect" presStyleLbl="revTx" presStyleIdx="0" presStyleCnt="5" custScaleY="119225">
        <dgm:presLayoutVars>
          <dgm:chMax val="1"/>
          <dgm:chPref val="1"/>
        </dgm:presLayoutVars>
      </dgm:prSet>
      <dgm:spPr/>
    </dgm:pt>
    <dgm:pt modelId="{85A8124C-FEF3-45AF-AEA5-2470595FAB58}" type="pres">
      <dgm:prSet presAssocID="{C649FCDA-F672-4559-B6FF-BADE0F1D7E86}" presName="sibTrans" presStyleCnt="0"/>
      <dgm:spPr/>
    </dgm:pt>
    <dgm:pt modelId="{F1F3B524-D6C0-4BF9-8B0A-DE2341C70AA2}" type="pres">
      <dgm:prSet presAssocID="{55DC37B3-F166-4D53-89E9-33F29D456BEF}" presName="compNode" presStyleCnt="0"/>
      <dgm:spPr/>
    </dgm:pt>
    <dgm:pt modelId="{6AF8EC58-F34D-4579-9E96-8DA40602E368}" type="pres">
      <dgm:prSet presAssocID="{55DC37B3-F166-4D53-89E9-33F29D456BEF}" presName="iconBgRect" presStyleLbl="bgShp" presStyleIdx="1" presStyleCnt="5"/>
      <dgm:spPr/>
    </dgm:pt>
    <dgm:pt modelId="{32FACB7A-2191-4D10-A9E1-829A7DEBA5E2}" type="pres">
      <dgm:prSet presAssocID="{55DC37B3-F166-4D53-89E9-33F29D456BE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BEBC0582-E302-4B77-B4AE-45A118D1D410}" type="pres">
      <dgm:prSet presAssocID="{55DC37B3-F166-4D53-89E9-33F29D456BEF}" presName="spaceRect" presStyleCnt="0"/>
      <dgm:spPr/>
    </dgm:pt>
    <dgm:pt modelId="{C3691570-7F7B-4C89-8CA8-0EDD0E0542AA}" type="pres">
      <dgm:prSet presAssocID="{55DC37B3-F166-4D53-89E9-33F29D456BEF}" presName="textRect" presStyleLbl="revTx" presStyleIdx="1" presStyleCnt="5" custScaleY="118657">
        <dgm:presLayoutVars>
          <dgm:chMax val="1"/>
          <dgm:chPref val="1"/>
        </dgm:presLayoutVars>
      </dgm:prSet>
      <dgm:spPr/>
    </dgm:pt>
    <dgm:pt modelId="{321FB34D-6C66-43E5-978A-CAEC2CF4A6F7}" type="pres">
      <dgm:prSet presAssocID="{CFB04DF9-6C48-48CE-85F5-5366BAD703E8}" presName="sibTrans" presStyleCnt="0"/>
      <dgm:spPr/>
    </dgm:pt>
    <dgm:pt modelId="{80AEA4E6-F6D2-4C8D-B3E9-F3279D280777}" type="pres">
      <dgm:prSet presAssocID="{422F5CA5-F673-4AA2-BC8E-FD814B4E6B6F}" presName="compNode" presStyleCnt="0"/>
      <dgm:spPr/>
    </dgm:pt>
    <dgm:pt modelId="{AAE0518A-8615-43EE-803B-D5B9332F0329}" type="pres">
      <dgm:prSet presAssocID="{422F5CA5-F673-4AA2-BC8E-FD814B4E6B6F}" presName="iconBgRect" presStyleLbl="bgShp" presStyleIdx="2" presStyleCnt="5" custLinFactNeighborX="-628" custLinFactNeighborY="10795"/>
      <dgm:spPr/>
    </dgm:pt>
    <dgm:pt modelId="{6FC02F8B-E58C-4555-83DC-2B13859F7FA7}" type="pres">
      <dgm:prSet presAssocID="{422F5CA5-F673-4AA2-BC8E-FD814B4E6B6F}" presName="iconRect" presStyleLbl="node1" presStyleIdx="2" presStyleCnt="5" custLinFactNeighborY="1854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D2E6EFF1-B414-401A-A48E-CFC3D4C2B32A}" type="pres">
      <dgm:prSet presAssocID="{422F5CA5-F673-4AA2-BC8E-FD814B4E6B6F}" presName="spaceRect" presStyleCnt="0"/>
      <dgm:spPr/>
    </dgm:pt>
    <dgm:pt modelId="{ED4F2EC1-B20A-4E90-A4F4-65CA15A759D9}" type="pres">
      <dgm:prSet presAssocID="{422F5CA5-F673-4AA2-BC8E-FD814B4E6B6F}" presName="textRect" presStyleLbl="revTx" presStyleIdx="2" presStyleCnt="5" custScaleY="151923" custLinFactNeighborY="25801">
        <dgm:presLayoutVars>
          <dgm:chMax val="1"/>
          <dgm:chPref val="1"/>
        </dgm:presLayoutVars>
      </dgm:prSet>
      <dgm:spPr/>
    </dgm:pt>
    <dgm:pt modelId="{04BCF283-BC50-4C4E-9A43-F04113D4C4DE}" type="pres">
      <dgm:prSet presAssocID="{C6AAB88D-7F98-4A4C-902C-A0A5BE159E81}" presName="sibTrans" presStyleCnt="0"/>
      <dgm:spPr/>
    </dgm:pt>
    <dgm:pt modelId="{B2539BC1-7E21-4431-A428-D7221BB85F97}" type="pres">
      <dgm:prSet presAssocID="{3E2AA349-2053-46C6-A8FB-B6FC09AB0457}" presName="compNode" presStyleCnt="0"/>
      <dgm:spPr/>
    </dgm:pt>
    <dgm:pt modelId="{A17D0F27-B2BC-4862-9D9C-AD09E5FD4179}" type="pres">
      <dgm:prSet presAssocID="{3E2AA349-2053-46C6-A8FB-B6FC09AB0457}" presName="iconBgRect" presStyleLbl="bgShp" presStyleIdx="3" presStyleCnt="5"/>
      <dgm:spPr/>
    </dgm:pt>
    <dgm:pt modelId="{0EC9A08A-C973-4E90-A23B-50E02905DEA0}" type="pres">
      <dgm:prSet presAssocID="{3E2AA349-2053-46C6-A8FB-B6FC09AB045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A44D655D-3B2A-461A-B562-86E6E86DB4D3}" type="pres">
      <dgm:prSet presAssocID="{3E2AA349-2053-46C6-A8FB-B6FC09AB0457}" presName="spaceRect" presStyleCnt="0"/>
      <dgm:spPr/>
    </dgm:pt>
    <dgm:pt modelId="{7418FAE3-4A07-474C-BC89-1AC185BCC5E5}" type="pres">
      <dgm:prSet presAssocID="{3E2AA349-2053-46C6-A8FB-B6FC09AB0457}" presName="textRect" presStyleLbl="revTx" presStyleIdx="3" presStyleCnt="5" custScaleX="117763" custScaleY="122108">
        <dgm:presLayoutVars>
          <dgm:chMax val="1"/>
          <dgm:chPref val="1"/>
        </dgm:presLayoutVars>
      </dgm:prSet>
      <dgm:spPr/>
    </dgm:pt>
    <dgm:pt modelId="{0E37204C-E036-463A-9BF2-2C2C5D12BC1F}" type="pres">
      <dgm:prSet presAssocID="{2501CDDF-0CD2-4BE1-8770-1F427E6B06D2}" presName="sibTrans" presStyleCnt="0"/>
      <dgm:spPr/>
    </dgm:pt>
    <dgm:pt modelId="{6300BFF2-A245-4EBB-A916-A03D1411702D}" type="pres">
      <dgm:prSet presAssocID="{4FA638F2-AB3C-41BB-AF14-FEFE6E33A99E}" presName="compNode" presStyleCnt="0"/>
      <dgm:spPr/>
    </dgm:pt>
    <dgm:pt modelId="{A0D4F8DB-8FCA-49DA-A82D-E2444072FEC4}" type="pres">
      <dgm:prSet presAssocID="{4FA638F2-AB3C-41BB-AF14-FEFE6E33A99E}" presName="iconBgRect" presStyleLbl="bgShp" presStyleIdx="4" presStyleCnt="5"/>
      <dgm:spPr/>
    </dgm:pt>
    <dgm:pt modelId="{3B772116-F29A-44FF-8AB6-ACA8D54C53A3}" type="pres">
      <dgm:prSet presAssocID="{4FA638F2-AB3C-41BB-AF14-FEFE6E33A99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0C9538AA-170B-4015-92D4-7514A24C53D6}" type="pres">
      <dgm:prSet presAssocID="{4FA638F2-AB3C-41BB-AF14-FEFE6E33A99E}" presName="spaceRect" presStyleCnt="0"/>
      <dgm:spPr/>
    </dgm:pt>
    <dgm:pt modelId="{F719494A-8D5B-4C59-80FE-00A2C9229695}" type="pres">
      <dgm:prSet presAssocID="{4FA638F2-AB3C-41BB-AF14-FEFE6E33A99E}" presName="textRect" presStyleLbl="revTx" presStyleIdx="4" presStyleCnt="5" custScaleY="121827">
        <dgm:presLayoutVars>
          <dgm:chMax val="1"/>
          <dgm:chPref val="1"/>
        </dgm:presLayoutVars>
      </dgm:prSet>
      <dgm:spPr/>
    </dgm:pt>
  </dgm:ptLst>
  <dgm:cxnLst>
    <dgm:cxn modelId="{E2DEDD21-9212-48C5-886D-9A6E0468AC07}" srcId="{CDAD1282-536C-4821-AC63-C8851E68A4DF}" destId="{3E2AA349-2053-46C6-A8FB-B6FC09AB0457}" srcOrd="3" destOrd="0" parTransId="{22B3972A-8154-434E-BD4B-C5A072B5835A}" sibTransId="{2501CDDF-0CD2-4BE1-8770-1F427E6B06D2}"/>
    <dgm:cxn modelId="{35B62322-9412-446D-BE0E-5F3F1A521039}" type="presOf" srcId="{4FA638F2-AB3C-41BB-AF14-FEFE6E33A99E}" destId="{F719494A-8D5B-4C59-80FE-00A2C9229695}" srcOrd="0" destOrd="0" presId="urn:microsoft.com/office/officeart/2018/5/layout/IconCircleLabelList"/>
    <dgm:cxn modelId="{880F9423-BC2B-4832-9A9D-E5196B2335F7}" srcId="{CDAD1282-536C-4821-AC63-C8851E68A4DF}" destId="{422F5CA5-F673-4AA2-BC8E-FD814B4E6B6F}" srcOrd="2" destOrd="0" parTransId="{9DE3EFB4-4400-473D-A63F-0B599358708F}" sibTransId="{C6AAB88D-7F98-4A4C-902C-A0A5BE159E81}"/>
    <dgm:cxn modelId="{365B8F2D-9468-4325-9EAF-47D0A9E1FBBA}" srcId="{CDAD1282-536C-4821-AC63-C8851E68A4DF}" destId="{44603EEE-E6B0-472E-855C-05DFD5074485}" srcOrd="0" destOrd="0" parTransId="{B1F3CDFD-7732-4E9F-AAB6-1485EA08083A}" sibTransId="{C649FCDA-F672-4559-B6FF-BADE0F1D7E86}"/>
    <dgm:cxn modelId="{9D241A40-FE9A-4A63-8117-6195957FD18D}" type="presOf" srcId="{3E2AA349-2053-46C6-A8FB-B6FC09AB0457}" destId="{7418FAE3-4A07-474C-BC89-1AC185BCC5E5}" srcOrd="0" destOrd="0" presId="urn:microsoft.com/office/officeart/2018/5/layout/IconCircleLabelList"/>
    <dgm:cxn modelId="{C5293D44-F897-462A-A2F0-0A315BE54BE4}" type="presOf" srcId="{422F5CA5-F673-4AA2-BC8E-FD814B4E6B6F}" destId="{ED4F2EC1-B20A-4E90-A4F4-65CA15A759D9}" srcOrd="0" destOrd="0" presId="urn:microsoft.com/office/officeart/2018/5/layout/IconCircleLabelList"/>
    <dgm:cxn modelId="{26422151-ACCE-4BCC-84DB-059AE78BFF11}" type="presOf" srcId="{44603EEE-E6B0-472E-855C-05DFD5074485}" destId="{9F814038-5056-450C-A41D-CBE0F7C917B0}" srcOrd="0" destOrd="0" presId="urn:microsoft.com/office/officeart/2018/5/layout/IconCircleLabelList"/>
    <dgm:cxn modelId="{7FB6F977-E2F7-458D-9759-CF98071A3924}" srcId="{CDAD1282-536C-4821-AC63-C8851E68A4DF}" destId="{4FA638F2-AB3C-41BB-AF14-FEFE6E33A99E}" srcOrd="4" destOrd="0" parTransId="{EE6833B3-8BE7-4B47-B6A9-0BD969BEDD1C}" sibTransId="{D83422DA-9895-47BE-B6D5-2C8093712B9F}"/>
    <dgm:cxn modelId="{00D01988-CAB8-4D95-B0A9-B486413F7612}" type="presOf" srcId="{CDAD1282-536C-4821-AC63-C8851E68A4DF}" destId="{4EF3EBE8-69D4-483E-9E77-374DC681E3E3}" srcOrd="0" destOrd="0" presId="urn:microsoft.com/office/officeart/2018/5/layout/IconCircleLabelList"/>
    <dgm:cxn modelId="{4BBD0DAE-4EC5-4F33-A4C9-43078E6A3D47}" srcId="{CDAD1282-536C-4821-AC63-C8851E68A4DF}" destId="{55DC37B3-F166-4D53-89E9-33F29D456BEF}" srcOrd="1" destOrd="0" parTransId="{DE42D1C9-5430-484F-AA4F-54470E244B0A}" sibTransId="{CFB04DF9-6C48-48CE-85F5-5366BAD703E8}"/>
    <dgm:cxn modelId="{029AF4DB-A2AB-4CD2-80D3-7AE653E90B59}" type="presOf" srcId="{55DC37B3-F166-4D53-89E9-33F29D456BEF}" destId="{C3691570-7F7B-4C89-8CA8-0EDD0E0542AA}" srcOrd="0" destOrd="0" presId="urn:microsoft.com/office/officeart/2018/5/layout/IconCircleLabelList"/>
    <dgm:cxn modelId="{6DC4B9F4-C789-47DC-B0D9-333F480019B3}" type="presParOf" srcId="{4EF3EBE8-69D4-483E-9E77-374DC681E3E3}" destId="{2641BC04-49DB-4071-BCC1-E05697E1CEDF}" srcOrd="0" destOrd="0" presId="urn:microsoft.com/office/officeart/2018/5/layout/IconCircleLabelList"/>
    <dgm:cxn modelId="{F05D2C51-B447-4CE5-95B2-C1D3231F9592}" type="presParOf" srcId="{2641BC04-49DB-4071-BCC1-E05697E1CEDF}" destId="{22A78ABB-CECA-4A0A-A64F-2B56671EE2DB}" srcOrd="0" destOrd="0" presId="urn:microsoft.com/office/officeart/2018/5/layout/IconCircleLabelList"/>
    <dgm:cxn modelId="{23404507-24FD-47B1-AE2F-A895821B8F08}" type="presParOf" srcId="{2641BC04-49DB-4071-BCC1-E05697E1CEDF}" destId="{CFB317A4-DDA1-4EEB-ACFD-2147EF7E6FF9}" srcOrd="1" destOrd="0" presId="urn:microsoft.com/office/officeart/2018/5/layout/IconCircleLabelList"/>
    <dgm:cxn modelId="{C8754BC0-7848-45BE-867E-7CBE82217D40}" type="presParOf" srcId="{2641BC04-49DB-4071-BCC1-E05697E1CEDF}" destId="{4CE1F5D2-1CC2-4608-927A-BB5CA1B04E45}" srcOrd="2" destOrd="0" presId="urn:microsoft.com/office/officeart/2018/5/layout/IconCircleLabelList"/>
    <dgm:cxn modelId="{54895F03-4C4E-4B42-9DBB-02FC151D9D22}" type="presParOf" srcId="{2641BC04-49DB-4071-BCC1-E05697E1CEDF}" destId="{9F814038-5056-450C-A41D-CBE0F7C917B0}" srcOrd="3" destOrd="0" presId="urn:microsoft.com/office/officeart/2018/5/layout/IconCircleLabelList"/>
    <dgm:cxn modelId="{9D7D29DB-4377-49F7-8783-A2816E49AD0A}" type="presParOf" srcId="{4EF3EBE8-69D4-483E-9E77-374DC681E3E3}" destId="{85A8124C-FEF3-45AF-AEA5-2470595FAB58}" srcOrd="1" destOrd="0" presId="urn:microsoft.com/office/officeart/2018/5/layout/IconCircleLabelList"/>
    <dgm:cxn modelId="{C9780800-D1FD-4A9B-84D4-8062ADD879CD}" type="presParOf" srcId="{4EF3EBE8-69D4-483E-9E77-374DC681E3E3}" destId="{F1F3B524-D6C0-4BF9-8B0A-DE2341C70AA2}" srcOrd="2" destOrd="0" presId="urn:microsoft.com/office/officeart/2018/5/layout/IconCircleLabelList"/>
    <dgm:cxn modelId="{E289214A-8053-4A48-81CE-A71852423199}" type="presParOf" srcId="{F1F3B524-D6C0-4BF9-8B0A-DE2341C70AA2}" destId="{6AF8EC58-F34D-4579-9E96-8DA40602E368}" srcOrd="0" destOrd="0" presId="urn:microsoft.com/office/officeart/2018/5/layout/IconCircleLabelList"/>
    <dgm:cxn modelId="{7383F99F-2216-443A-90B9-399FA3A07FB4}" type="presParOf" srcId="{F1F3B524-D6C0-4BF9-8B0A-DE2341C70AA2}" destId="{32FACB7A-2191-4D10-A9E1-829A7DEBA5E2}" srcOrd="1" destOrd="0" presId="urn:microsoft.com/office/officeart/2018/5/layout/IconCircleLabelList"/>
    <dgm:cxn modelId="{A9D98C83-6FBD-4B45-84CD-3EA55C9AE3CD}" type="presParOf" srcId="{F1F3B524-D6C0-4BF9-8B0A-DE2341C70AA2}" destId="{BEBC0582-E302-4B77-B4AE-45A118D1D410}" srcOrd="2" destOrd="0" presId="urn:microsoft.com/office/officeart/2018/5/layout/IconCircleLabelList"/>
    <dgm:cxn modelId="{B22E7D65-A3EA-4236-9E05-F7A49E0F2BB6}" type="presParOf" srcId="{F1F3B524-D6C0-4BF9-8B0A-DE2341C70AA2}" destId="{C3691570-7F7B-4C89-8CA8-0EDD0E0542AA}" srcOrd="3" destOrd="0" presId="urn:microsoft.com/office/officeart/2018/5/layout/IconCircleLabelList"/>
    <dgm:cxn modelId="{9C6B143D-6A4E-454D-8376-1BC98DC9FED4}" type="presParOf" srcId="{4EF3EBE8-69D4-483E-9E77-374DC681E3E3}" destId="{321FB34D-6C66-43E5-978A-CAEC2CF4A6F7}" srcOrd="3" destOrd="0" presId="urn:microsoft.com/office/officeart/2018/5/layout/IconCircleLabelList"/>
    <dgm:cxn modelId="{EFC228DE-DA03-40A7-B854-44E3798D4061}" type="presParOf" srcId="{4EF3EBE8-69D4-483E-9E77-374DC681E3E3}" destId="{80AEA4E6-F6D2-4C8D-B3E9-F3279D280777}" srcOrd="4" destOrd="0" presId="urn:microsoft.com/office/officeart/2018/5/layout/IconCircleLabelList"/>
    <dgm:cxn modelId="{52557F80-A9E4-46FD-BF37-DDEE38588892}" type="presParOf" srcId="{80AEA4E6-F6D2-4C8D-B3E9-F3279D280777}" destId="{AAE0518A-8615-43EE-803B-D5B9332F0329}" srcOrd="0" destOrd="0" presId="urn:microsoft.com/office/officeart/2018/5/layout/IconCircleLabelList"/>
    <dgm:cxn modelId="{5982934E-E18B-40C1-8395-7EBA1A04D2C0}" type="presParOf" srcId="{80AEA4E6-F6D2-4C8D-B3E9-F3279D280777}" destId="{6FC02F8B-E58C-4555-83DC-2B13859F7FA7}" srcOrd="1" destOrd="0" presId="urn:microsoft.com/office/officeart/2018/5/layout/IconCircleLabelList"/>
    <dgm:cxn modelId="{27B2B459-4C19-42DE-9F5F-C980830E20FC}" type="presParOf" srcId="{80AEA4E6-F6D2-4C8D-B3E9-F3279D280777}" destId="{D2E6EFF1-B414-401A-A48E-CFC3D4C2B32A}" srcOrd="2" destOrd="0" presId="urn:microsoft.com/office/officeart/2018/5/layout/IconCircleLabelList"/>
    <dgm:cxn modelId="{2B0CCBA0-F647-4053-97A5-6A623991ABCF}" type="presParOf" srcId="{80AEA4E6-F6D2-4C8D-B3E9-F3279D280777}" destId="{ED4F2EC1-B20A-4E90-A4F4-65CA15A759D9}" srcOrd="3" destOrd="0" presId="urn:microsoft.com/office/officeart/2018/5/layout/IconCircleLabelList"/>
    <dgm:cxn modelId="{8F1298DD-4664-431B-8AD7-74563637253F}" type="presParOf" srcId="{4EF3EBE8-69D4-483E-9E77-374DC681E3E3}" destId="{04BCF283-BC50-4C4E-9A43-F04113D4C4DE}" srcOrd="5" destOrd="0" presId="urn:microsoft.com/office/officeart/2018/5/layout/IconCircleLabelList"/>
    <dgm:cxn modelId="{EF1C23C5-C5D3-45C5-82F5-D5CA2141EDB8}" type="presParOf" srcId="{4EF3EBE8-69D4-483E-9E77-374DC681E3E3}" destId="{B2539BC1-7E21-4431-A428-D7221BB85F97}" srcOrd="6" destOrd="0" presId="urn:microsoft.com/office/officeart/2018/5/layout/IconCircleLabelList"/>
    <dgm:cxn modelId="{E717EE1E-F27A-4520-A9E2-95D753DAC9CD}" type="presParOf" srcId="{B2539BC1-7E21-4431-A428-D7221BB85F97}" destId="{A17D0F27-B2BC-4862-9D9C-AD09E5FD4179}" srcOrd="0" destOrd="0" presId="urn:microsoft.com/office/officeart/2018/5/layout/IconCircleLabelList"/>
    <dgm:cxn modelId="{561F47E8-E3BD-44F8-A70D-CE7017749388}" type="presParOf" srcId="{B2539BC1-7E21-4431-A428-D7221BB85F97}" destId="{0EC9A08A-C973-4E90-A23B-50E02905DEA0}" srcOrd="1" destOrd="0" presId="urn:microsoft.com/office/officeart/2018/5/layout/IconCircleLabelList"/>
    <dgm:cxn modelId="{DE423E9A-F55B-4414-A276-995E6BF939DE}" type="presParOf" srcId="{B2539BC1-7E21-4431-A428-D7221BB85F97}" destId="{A44D655D-3B2A-461A-B562-86E6E86DB4D3}" srcOrd="2" destOrd="0" presId="urn:microsoft.com/office/officeart/2018/5/layout/IconCircleLabelList"/>
    <dgm:cxn modelId="{3ACBC970-E2C9-4335-BEC5-B4616EE8A126}" type="presParOf" srcId="{B2539BC1-7E21-4431-A428-D7221BB85F97}" destId="{7418FAE3-4A07-474C-BC89-1AC185BCC5E5}" srcOrd="3" destOrd="0" presId="urn:microsoft.com/office/officeart/2018/5/layout/IconCircleLabelList"/>
    <dgm:cxn modelId="{2DD8C425-09CE-40EE-9374-88F07DD7DB6F}" type="presParOf" srcId="{4EF3EBE8-69D4-483E-9E77-374DC681E3E3}" destId="{0E37204C-E036-463A-9BF2-2C2C5D12BC1F}" srcOrd="7" destOrd="0" presId="urn:microsoft.com/office/officeart/2018/5/layout/IconCircleLabelList"/>
    <dgm:cxn modelId="{EA618883-E45B-4CCD-85B4-2CC6FC48CAED}" type="presParOf" srcId="{4EF3EBE8-69D4-483E-9E77-374DC681E3E3}" destId="{6300BFF2-A245-4EBB-A916-A03D1411702D}" srcOrd="8" destOrd="0" presId="urn:microsoft.com/office/officeart/2018/5/layout/IconCircleLabelList"/>
    <dgm:cxn modelId="{5F176478-AB73-47CD-A81E-380312847BA7}" type="presParOf" srcId="{6300BFF2-A245-4EBB-A916-A03D1411702D}" destId="{A0D4F8DB-8FCA-49DA-A82D-E2444072FEC4}" srcOrd="0" destOrd="0" presId="urn:microsoft.com/office/officeart/2018/5/layout/IconCircleLabelList"/>
    <dgm:cxn modelId="{03BB4B7E-C234-48D7-94D2-E27E36FA0F36}" type="presParOf" srcId="{6300BFF2-A245-4EBB-A916-A03D1411702D}" destId="{3B772116-F29A-44FF-8AB6-ACA8D54C53A3}" srcOrd="1" destOrd="0" presId="urn:microsoft.com/office/officeart/2018/5/layout/IconCircleLabelList"/>
    <dgm:cxn modelId="{D63828AA-CD49-4F79-8EAE-9DED70806213}" type="presParOf" srcId="{6300BFF2-A245-4EBB-A916-A03D1411702D}" destId="{0C9538AA-170B-4015-92D4-7514A24C53D6}" srcOrd="2" destOrd="0" presId="urn:microsoft.com/office/officeart/2018/5/layout/IconCircleLabelList"/>
    <dgm:cxn modelId="{742A48F5-1C3B-4B34-A116-C0A1EB0BB862}" type="presParOf" srcId="{6300BFF2-A245-4EBB-A916-A03D1411702D}" destId="{F719494A-8D5B-4C59-80FE-00A2C922969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78ABB-CECA-4A0A-A64F-2B56671EE2DB}">
      <dsp:nvSpPr>
        <dsp:cNvPr id="0" name=""/>
        <dsp:cNvSpPr/>
      </dsp:nvSpPr>
      <dsp:spPr>
        <a:xfrm>
          <a:off x="314730" y="635043"/>
          <a:ext cx="975761" cy="97576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B317A4-DDA1-4EEB-ACFD-2147EF7E6FF9}">
      <dsp:nvSpPr>
        <dsp:cNvPr id="0" name=""/>
        <dsp:cNvSpPr/>
      </dsp:nvSpPr>
      <dsp:spPr>
        <a:xfrm>
          <a:off x="522679" y="842992"/>
          <a:ext cx="559863" cy="5598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814038-5056-450C-A41D-CBE0F7C917B0}">
      <dsp:nvSpPr>
        <dsp:cNvPr id="0" name=""/>
        <dsp:cNvSpPr/>
      </dsp:nvSpPr>
      <dsp:spPr>
        <a:xfrm>
          <a:off x="2806" y="1812863"/>
          <a:ext cx="1599609" cy="12634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u="sng" kern="1200" dirty="0">
              <a:solidFill>
                <a:schemeClr val="tx1"/>
              </a:solidFill>
            </a:rPr>
            <a:t>Week 1</a:t>
          </a:r>
          <a:r>
            <a:rPr lang="en-US" sz="1800" b="1" u="sng" kern="1200" dirty="0">
              <a:solidFill>
                <a:schemeClr val="tx1"/>
              </a:solidFill>
              <a:latin typeface="Arial"/>
            </a:rPr>
            <a:t> </a:t>
          </a:r>
          <a:endParaRPr lang="en-US" sz="1800" kern="1200" dirty="0">
            <a:solidFill>
              <a:schemeClr val="tx1"/>
            </a:solidFill>
          </a:endParaRP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>
              <a:solidFill>
                <a:schemeClr val="tx1"/>
              </a:solidFill>
              <a:latin typeface="Arial"/>
            </a:rPr>
            <a:t> </a:t>
          </a:r>
          <a:r>
            <a:rPr lang="en-US" sz="1800" kern="1200" dirty="0">
              <a:solidFill>
                <a:schemeClr val="tx1"/>
              </a:solidFill>
            </a:rPr>
            <a:t>Check In on basic research</a:t>
          </a:r>
        </a:p>
      </dsp:txBody>
      <dsp:txXfrm>
        <a:off x="2806" y="1812863"/>
        <a:ext cx="1599609" cy="1263476"/>
      </dsp:txXfrm>
    </dsp:sp>
    <dsp:sp modelId="{6AF8EC58-F34D-4579-9E96-8DA40602E368}">
      <dsp:nvSpPr>
        <dsp:cNvPr id="0" name=""/>
        <dsp:cNvSpPr/>
      </dsp:nvSpPr>
      <dsp:spPr>
        <a:xfrm>
          <a:off x="2194271" y="636548"/>
          <a:ext cx="975761" cy="97576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FACB7A-2191-4D10-A9E1-829A7DEBA5E2}">
      <dsp:nvSpPr>
        <dsp:cNvPr id="0" name=""/>
        <dsp:cNvSpPr/>
      </dsp:nvSpPr>
      <dsp:spPr>
        <a:xfrm>
          <a:off x="2402220" y="844497"/>
          <a:ext cx="559863" cy="5598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691570-7F7B-4C89-8CA8-0EDD0E0542AA}">
      <dsp:nvSpPr>
        <dsp:cNvPr id="0" name=""/>
        <dsp:cNvSpPr/>
      </dsp:nvSpPr>
      <dsp:spPr>
        <a:xfrm>
          <a:off x="1882347" y="1817377"/>
          <a:ext cx="1599609" cy="1257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u="sng" kern="1200" dirty="0">
              <a:solidFill>
                <a:schemeClr val="tx1"/>
              </a:solidFill>
            </a:rPr>
            <a:t>Week 2</a:t>
          </a:r>
          <a:r>
            <a:rPr lang="en-US" sz="2000" b="1" u="sng" kern="1200" dirty="0">
              <a:solidFill>
                <a:schemeClr val="tx1"/>
              </a:solidFill>
              <a:latin typeface="Arial"/>
            </a:rPr>
            <a:t> </a:t>
          </a:r>
          <a:endParaRPr lang="en-US" sz="2000" b="1" u="sng" kern="1200" dirty="0">
            <a:solidFill>
              <a:schemeClr val="tx1"/>
            </a:solidFill>
          </a:endParaRP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>
              <a:solidFill>
                <a:schemeClr val="tx1"/>
              </a:solidFill>
            </a:rPr>
            <a:t>Research Collected &amp; Compiled</a:t>
          </a:r>
        </a:p>
      </dsp:txBody>
      <dsp:txXfrm>
        <a:off x="1882347" y="1817377"/>
        <a:ext cx="1599609" cy="1257457"/>
      </dsp:txXfrm>
    </dsp:sp>
    <dsp:sp modelId="{AAE0518A-8615-43EE-803B-D5B9332F0329}">
      <dsp:nvSpPr>
        <dsp:cNvPr id="0" name=""/>
        <dsp:cNvSpPr/>
      </dsp:nvSpPr>
      <dsp:spPr>
        <a:xfrm>
          <a:off x="4067684" y="653748"/>
          <a:ext cx="975761" cy="97576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C02F8B-E58C-4555-83DC-2B13859F7FA7}">
      <dsp:nvSpPr>
        <dsp:cNvPr id="0" name=""/>
        <dsp:cNvSpPr/>
      </dsp:nvSpPr>
      <dsp:spPr>
        <a:xfrm>
          <a:off x="4281761" y="860173"/>
          <a:ext cx="559863" cy="5598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4F2EC1-B20A-4E90-A4F4-65CA15A759D9}">
      <dsp:nvSpPr>
        <dsp:cNvPr id="0" name=""/>
        <dsp:cNvSpPr/>
      </dsp:nvSpPr>
      <dsp:spPr>
        <a:xfrm>
          <a:off x="3761888" y="1826401"/>
          <a:ext cx="1599609" cy="1609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u="sng" kern="1200" dirty="0">
              <a:solidFill>
                <a:schemeClr val="tx1"/>
              </a:solidFill>
            </a:rPr>
            <a:t>Week 3</a:t>
          </a:r>
          <a:r>
            <a:rPr lang="en-US" sz="2000" b="1" u="sng" kern="1200" dirty="0">
              <a:solidFill>
                <a:schemeClr val="tx1"/>
              </a:solidFill>
              <a:latin typeface="Arial"/>
            </a:rPr>
            <a:t> </a:t>
          </a:r>
          <a:endParaRPr lang="en-US" sz="2000" b="1" u="sng" kern="1200" dirty="0">
            <a:solidFill>
              <a:schemeClr val="tx1"/>
            </a:solidFill>
          </a:endParaRP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>
              <a:solidFill>
                <a:schemeClr val="tx1"/>
              </a:solidFill>
            </a:rPr>
            <a:t>Goal for cleaning data</a:t>
          </a:r>
        </a:p>
      </dsp:txBody>
      <dsp:txXfrm>
        <a:off x="3761888" y="1826401"/>
        <a:ext cx="1599609" cy="1609990"/>
      </dsp:txXfrm>
    </dsp:sp>
    <dsp:sp modelId="{A17D0F27-B2BC-4862-9D9C-AD09E5FD4179}">
      <dsp:nvSpPr>
        <dsp:cNvPr id="0" name=""/>
        <dsp:cNvSpPr/>
      </dsp:nvSpPr>
      <dsp:spPr>
        <a:xfrm>
          <a:off x="6095422" y="627405"/>
          <a:ext cx="975761" cy="97576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C9A08A-C973-4E90-A23B-50E02905DEA0}">
      <dsp:nvSpPr>
        <dsp:cNvPr id="0" name=""/>
        <dsp:cNvSpPr/>
      </dsp:nvSpPr>
      <dsp:spPr>
        <a:xfrm>
          <a:off x="6303371" y="835354"/>
          <a:ext cx="559863" cy="5598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18FAE3-4A07-474C-BC89-1AC185BCC5E5}">
      <dsp:nvSpPr>
        <dsp:cNvPr id="0" name=""/>
        <dsp:cNvSpPr/>
      </dsp:nvSpPr>
      <dsp:spPr>
        <a:xfrm>
          <a:off x="5641429" y="1789948"/>
          <a:ext cx="1883747" cy="12940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u="sng" kern="1200" dirty="0">
              <a:solidFill>
                <a:schemeClr val="tx1"/>
              </a:solidFill>
            </a:rPr>
            <a:t>Week 4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0" u="none" kern="1200" dirty="0">
              <a:solidFill>
                <a:schemeClr val="tx1"/>
              </a:solidFill>
            </a:rPr>
            <a:t>Visualizations &amp; Write-Up Draft</a:t>
          </a:r>
        </a:p>
      </dsp:txBody>
      <dsp:txXfrm>
        <a:off x="5641429" y="1789948"/>
        <a:ext cx="1883747" cy="1294028"/>
      </dsp:txXfrm>
    </dsp:sp>
    <dsp:sp modelId="{A0D4F8DB-8FCA-49DA-A82D-E2444072FEC4}">
      <dsp:nvSpPr>
        <dsp:cNvPr id="0" name=""/>
        <dsp:cNvSpPr/>
      </dsp:nvSpPr>
      <dsp:spPr>
        <a:xfrm>
          <a:off x="8117032" y="628149"/>
          <a:ext cx="975761" cy="97576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772116-F29A-44FF-8AB6-ACA8D54C53A3}">
      <dsp:nvSpPr>
        <dsp:cNvPr id="0" name=""/>
        <dsp:cNvSpPr/>
      </dsp:nvSpPr>
      <dsp:spPr>
        <a:xfrm>
          <a:off x="8324982" y="836098"/>
          <a:ext cx="559863" cy="55986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19494A-8D5B-4C59-80FE-00A2C9229695}">
      <dsp:nvSpPr>
        <dsp:cNvPr id="0" name=""/>
        <dsp:cNvSpPr/>
      </dsp:nvSpPr>
      <dsp:spPr>
        <a:xfrm>
          <a:off x="7805109" y="1792182"/>
          <a:ext cx="1599609" cy="1291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u="sng" kern="1200" dirty="0">
              <a:solidFill>
                <a:schemeClr val="tx1"/>
              </a:solidFill>
            </a:rPr>
            <a:t>Week 5</a:t>
          </a:r>
          <a:r>
            <a:rPr lang="en-US" sz="2000" b="1" u="sng" kern="1200" dirty="0">
              <a:solidFill>
                <a:schemeClr val="tx1"/>
              </a:solidFill>
              <a:latin typeface="Arial"/>
            </a:rPr>
            <a:t> </a:t>
          </a:r>
          <a:endParaRPr lang="en-US" sz="2000" b="1" u="sng" kern="1200" dirty="0">
            <a:solidFill>
              <a:schemeClr val="tx1"/>
            </a:solidFill>
          </a:endParaRP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>
              <a:solidFill>
                <a:schemeClr val="tx1"/>
              </a:solidFill>
            </a:rPr>
            <a:t>Project Completion</a:t>
          </a:r>
        </a:p>
      </dsp:txBody>
      <dsp:txXfrm>
        <a:off x="7805109" y="1792182"/>
        <a:ext cx="1599609" cy="1291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13113F-FB0E-490C-B1A3-69F16BA65EF5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F0D49-F113-40E6-9607-EA6DA2D95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73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55186e73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55186e73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781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2e8523f1f1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12e8523f1f1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7123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b1a9bce9f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b1a9bce9ff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>
              <a:lnSpc>
                <a:spcPct val="107000"/>
              </a:lnSpc>
            </a:pPr>
            <a:r>
              <a:rPr lang="en-US" b="1" i="1" u="sng" dirty="0"/>
              <a:t>Limitations:</a:t>
            </a:r>
            <a:endParaRPr lang="en-US" dirty="0"/>
          </a:p>
          <a:p>
            <a:pPr marL="400050" indent="-285750">
              <a:lnSpc>
                <a:spcPct val="107000"/>
              </a:lnSpc>
              <a:buFont typeface="Calibri,Sans-Serif"/>
              <a:buChar char="-"/>
            </a:pPr>
            <a:r>
              <a:rPr lang="en-US" dirty="0"/>
              <a:t>limitations on factors that contribute or otherwise explain Renewable Energy growth</a:t>
            </a:r>
            <a:endParaRPr lang="en-US" dirty="0">
              <a:cs typeface="Calibri"/>
            </a:endParaRPr>
          </a:p>
          <a:p>
            <a:pPr marL="400050" indent="-285750">
              <a:lnSpc>
                <a:spcPct val="107000"/>
              </a:lnSpc>
              <a:buFont typeface="Calibri,Sans-Serif"/>
              <a:buChar char="-"/>
            </a:pPr>
            <a:r>
              <a:rPr lang="en-US" dirty="0"/>
              <a:t>such as Patents, Nuclear Energy material deposits, types of economies, industrialization</a:t>
            </a:r>
            <a:endParaRPr lang="en-US" dirty="0">
              <a:cs typeface="Calibri"/>
            </a:endParaRPr>
          </a:p>
          <a:p>
            <a:pPr marL="400050" indent="-285750">
              <a:lnSpc>
                <a:spcPct val="107000"/>
              </a:lnSpc>
              <a:buFont typeface="Calibri,Sans-Serif"/>
              <a:buChar char="-"/>
            </a:pPr>
            <a:r>
              <a:rPr lang="en-US" dirty="0"/>
              <a:t>future could do better at forecasting, analyzing trends themselves in addition to the comparing information associations / correlations (regression?)</a:t>
            </a:r>
            <a:endParaRPr lang="en-US" dirty="0">
              <a:cs typeface="Calibri"/>
            </a:endParaRPr>
          </a:p>
          <a:p>
            <a:pPr marL="400050" indent="-285750">
              <a:lnSpc>
                <a:spcPct val="107000"/>
              </a:lnSpc>
              <a:buFont typeface="Calibri,Sans-Serif"/>
              <a:buChar char="-"/>
            </a:pPr>
            <a:r>
              <a:rPr lang="en-US" dirty="0"/>
              <a:t>links to sources in Dashboard</a:t>
            </a:r>
            <a:endParaRPr lang="en-US" dirty="0">
              <a:cs typeface="Calibri"/>
            </a:endParaRPr>
          </a:p>
          <a:p>
            <a:pPr marL="400050" indent="-285750">
              <a:lnSpc>
                <a:spcPct val="107000"/>
              </a:lnSpc>
              <a:buFont typeface="Calibri,Sans-Serif"/>
              <a:buChar char="-"/>
            </a:pPr>
            <a:r>
              <a:rPr lang="en-US" dirty="0"/>
              <a:t>Sustainable Development Goals</a:t>
            </a:r>
            <a:endParaRPr lang="en-US" dirty="0">
              <a:cs typeface="Calibri"/>
            </a:endParaRPr>
          </a:p>
          <a:p>
            <a:pPr marL="400050" indent="-285750">
              <a:lnSpc>
                <a:spcPct val="107000"/>
              </a:lnSpc>
              <a:buFont typeface="Calibri,Sans-Serif"/>
              <a:buChar char="-"/>
            </a:pPr>
            <a:r>
              <a:rPr lang="en-US" dirty="0"/>
              <a:t>down to a micro-level, a city or town potentially in some of these countries (particularly ones where we might be from)</a:t>
            </a:r>
            <a:endParaRPr lang="en" dirty="0"/>
          </a:p>
          <a:p>
            <a:pPr marL="114300">
              <a:lnSpc>
                <a:spcPct val="107000"/>
              </a:lnSpc>
            </a:pPr>
            <a:r>
              <a:rPr lang="en-US" b="1" i="1" u="sng" dirty="0"/>
              <a:t>Future Work:</a:t>
            </a:r>
            <a:endParaRPr lang="en-US" dirty="0"/>
          </a:p>
          <a:p>
            <a:pPr marL="342900" indent="-228600" algn="just">
              <a:spcAft>
                <a:spcPts val="2133"/>
              </a:spcAft>
              <a:buAutoNum type="arabicPeriod"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ga8fc91a528_0_17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6" name="Google Shape;2106;ga8fc91a528_0_17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2e8523f1f1_0_1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12e8523f1f1_0_1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cs typeface="Calibri"/>
              </a:rPr>
              <a:t>MLA Format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93448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2df66bf0d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2df66bf0d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6205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2e2fee42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2e2fee42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0473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2df66bf0de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12df66bf0de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719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2df66bf0de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12df66bf0de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102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2df66bf0d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2df66bf0d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2df66bf0d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2df66bf0d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5723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2df66bf0d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2df66bf0d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8199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a8fc91a52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a8fc91a52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51733" y="4637567"/>
            <a:ext cx="12606591" cy="2283428"/>
          </a:xfrm>
          <a:custGeom>
            <a:avLst/>
            <a:gdLst/>
            <a:ahLst/>
            <a:cxnLst/>
            <a:rect l="l" t="t" r="r" b="b"/>
            <a:pathLst>
              <a:path w="208776" h="39549" extrusionOk="0">
                <a:moveTo>
                  <a:pt x="197518" y="0"/>
                </a:moveTo>
                <a:lnTo>
                  <a:pt x="196520" y="25"/>
                </a:lnTo>
                <a:lnTo>
                  <a:pt x="195534" y="50"/>
                </a:lnTo>
                <a:lnTo>
                  <a:pt x="194548" y="88"/>
                </a:lnTo>
                <a:lnTo>
                  <a:pt x="193562" y="138"/>
                </a:lnTo>
                <a:lnTo>
                  <a:pt x="192589" y="200"/>
                </a:lnTo>
                <a:lnTo>
                  <a:pt x="191603" y="275"/>
                </a:lnTo>
                <a:lnTo>
                  <a:pt x="190617" y="362"/>
                </a:lnTo>
                <a:lnTo>
                  <a:pt x="189631" y="462"/>
                </a:lnTo>
                <a:lnTo>
                  <a:pt x="188658" y="574"/>
                </a:lnTo>
                <a:lnTo>
                  <a:pt x="187672" y="699"/>
                </a:lnTo>
                <a:lnTo>
                  <a:pt x="186698" y="824"/>
                </a:lnTo>
                <a:lnTo>
                  <a:pt x="185725" y="961"/>
                </a:lnTo>
                <a:lnTo>
                  <a:pt x="184739" y="1111"/>
                </a:lnTo>
                <a:lnTo>
                  <a:pt x="183765" y="1273"/>
                </a:lnTo>
                <a:lnTo>
                  <a:pt x="182792" y="1448"/>
                </a:lnTo>
                <a:lnTo>
                  <a:pt x="181819" y="1623"/>
                </a:lnTo>
                <a:lnTo>
                  <a:pt x="180845" y="1810"/>
                </a:lnTo>
                <a:lnTo>
                  <a:pt x="179872" y="2010"/>
                </a:lnTo>
                <a:lnTo>
                  <a:pt x="178898" y="2209"/>
                </a:lnTo>
                <a:lnTo>
                  <a:pt x="177925" y="2421"/>
                </a:lnTo>
                <a:lnTo>
                  <a:pt x="175978" y="2871"/>
                </a:lnTo>
                <a:lnTo>
                  <a:pt x="174044" y="3332"/>
                </a:lnTo>
                <a:lnTo>
                  <a:pt x="172109" y="3832"/>
                </a:lnTo>
                <a:lnTo>
                  <a:pt x="170175" y="4356"/>
                </a:lnTo>
                <a:lnTo>
                  <a:pt x="168241" y="4892"/>
                </a:lnTo>
                <a:lnTo>
                  <a:pt x="166319" y="5454"/>
                </a:lnTo>
                <a:lnTo>
                  <a:pt x="164384" y="6028"/>
                </a:lnTo>
                <a:lnTo>
                  <a:pt x="162462" y="6615"/>
                </a:lnTo>
                <a:lnTo>
                  <a:pt x="160541" y="7214"/>
                </a:lnTo>
                <a:lnTo>
                  <a:pt x="158619" y="7825"/>
                </a:lnTo>
                <a:lnTo>
                  <a:pt x="156697" y="8437"/>
                </a:lnTo>
                <a:lnTo>
                  <a:pt x="149034" y="10920"/>
                </a:lnTo>
                <a:lnTo>
                  <a:pt x="145215" y="12143"/>
                </a:lnTo>
                <a:lnTo>
                  <a:pt x="143293" y="12730"/>
                </a:lnTo>
                <a:lnTo>
                  <a:pt x="141384" y="13316"/>
                </a:lnTo>
                <a:lnTo>
                  <a:pt x="138801" y="14090"/>
                </a:lnTo>
                <a:lnTo>
                  <a:pt x="137503" y="14464"/>
                </a:lnTo>
                <a:lnTo>
                  <a:pt x="136205" y="14826"/>
                </a:lnTo>
                <a:lnTo>
                  <a:pt x="134907" y="15188"/>
                </a:lnTo>
                <a:lnTo>
                  <a:pt x="133597" y="15538"/>
                </a:lnTo>
                <a:lnTo>
                  <a:pt x="132299" y="15887"/>
                </a:lnTo>
                <a:lnTo>
                  <a:pt x="130988" y="16211"/>
                </a:lnTo>
                <a:lnTo>
                  <a:pt x="129678" y="16536"/>
                </a:lnTo>
                <a:lnTo>
                  <a:pt x="128368" y="16848"/>
                </a:lnTo>
                <a:lnTo>
                  <a:pt x="127057" y="17160"/>
                </a:lnTo>
                <a:lnTo>
                  <a:pt x="125734" y="17447"/>
                </a:lnTo>
                <a:lnTo>
                  <a:pt x="124412" y="17734"/>
                </a:lnTo>
                <a:lnTo>
                  <a:pt x="123101" y="18009"/>
                </a:lnTo>
                <a:lnTo>
                  <a:pt x="121778" y="18258"/>
                </a:lnTo>
                <a:lnTo>
                  <a:pt x="120455" y="18508"/>
                </a:lnTo>
                <a:lnTo>
                  <a:pt x="119120" y="18745"/>
                </a:lnTo>
                <a:lnTo>
                  <a:pt x="117797" y="18969"/>
                </a:lnTo>
                <a:lnTo>
                  <a:pt x="116474" y="19182"/>
                </a:lnTo>
                <a:lnTo>
                  <a:pt x="115139" y="19369"/>
                </a:lnTo>
                <a:lnTo>
                  <a:pt x="113804" y="19556"/>
                </a:lnTo>
                <a:lnTo>
                  <a:pt x="112468" y="19718"/>
                </a:lnTo>
                <a:lnTo>
                  <a:pt x="111133" y="19868"/>
                </a:lnTo>
                <a:lnTo>
                  <a:pt x="109798" y="20005"/>
                </a:lnTo>
                <a:lnTo>
                  <a:pt x="108462" y="20118"/>
                </a:lnTo>
                <a:lnTo>
                  <a:pt x="107127" y="20230"/>
                </a:lnTo>
                <a:lnTo>
                  <a:pt x="105779" y="20317"/>
                </a:lnTo>
                <a:lnTo>
                  <a:pt x="104431" y="20380"/>
                </a:lnTo>
                <a:lnTo>
                  <a:pt x="103096" y="20430"/>
                </a:lnTo>
                <a:lnTo>
                  <a:pt x="101748" y="20467"/>
                </a:lnTo>
                <a:lnTo>
                  <a:pt x="100400" y="20480"/>
                </a:lnTo>
                <a:lnTo>
                  <a:pt x="99053" y="20480"/>
                </a:lnTo>
                <a:lnTo>
                  <a:pt x="97480" y="20455"/>
                </a:lnTo>
                <a:lnTo>
                  <a:pt x="95895" y="20405"/>
                </a:lnTo>
                <a:lnTo>
                  <a:pt x="94323" y="20330"/>
                </a:lnTo>
                <a:lnTo>
                  <a:pt x="92750" y="20230"/>
                </a:lnTo>
                <a:lnTo>
                  <a:pt x="91190" y="20105"/>
                </a:lnTo>
                <a:lnTo>
                  <a:pt x="89618" y="19955"/>
                </a:lnTo>
                <a:lnTo>
                  <a:pt x="88058" y="19793"/>
                </a:lnTo>
                <a:lnTo>
                  <a:pt x="86485" y="19606"/>
                </a:lnTo>
                <a:lnTo>
                  <a:pt x="84925" y="19406"/>
                </a:lnTo>
                <a:lnTo>
                  <a:pt x="83365" y="19182"/>
                </a:lnTo>
                <a:lnTo>
                  <a:pt x="81806" y="18945"/>
                </a:lnTo>
                <a:lnTo>
                  <a:pt x="80258" y="18682"/>
                </a:lnTo>
                <a:lnTo>
                  <a:pt x="78698" y="18408"/>
                </a:lnTo>
                <a:lnTo>
                  <a:pt x="77138" y="18121"/>
                </a:lnTo>
                <a:lnTo>
                  <a:pt x="75591" y="17821"/>
                </a:lnTo>
                <a:lnTo>
                  <a:pt x="74043" y="17497"/>
                </a:lnTo>
                <a:lnTo>
                  <a:pt x="72483" y="17172"/>
                </a:lnTo>
                <a:lnTo>
                  <a:pt x="70936" y="16823"/>
                </a:lnTo>
                <a:lnTo>
                  <a:pt x="69388" y="16474"/>
                </a:lnTo>
                <a:lnTo>
                  <a:pt x="67841" y="16112"/>
                </a:lnTo>
                <a:lnTo>
                  <a:pt x="66306" y="15737"/>
                </a:lnTo>
                <a:lnTo>
                  <a:pt x="64758" y="15350"/>
                </a:lnTo>
                <a:lnTo>
                  <a:pt x="61663" y="14564"/>
                </a:lnTo>
                <a:lnTo>
                  <a:pt x="58581" y="13740"/>
                </a:lnTo>
                <a:lnTo>
                  <a:pt x="55511" y="12917"/>
                </a:lnTo>
                <a:lnTo>
                  <a:pt x="52428" y="12068"/>
                </a:lnTo>
                <a:lnTo>
                  <a:pt x="49346" y="11207"/>
                </a:lnTo>
                <a:lnTo>
                  <a:pt x="46276" y="10358"/>
                </a:lnTo>
                <a:lnTo>
                  <a:pt x="43205" y="9510"/>
                </a:lnTo>
                <a:lnTo>
                  <a:pt x="40123" y="8686"/>
                </a:lnTo>
                <a:lnTo>
                  <a:pt x="37053" y="7875"/>
                </a:lnTo>
                <a:lnTo>
                  <a:pt x="35518" y="7476"/>
                </a:lnTo>
                <a:lnTo>
                  <a:pt x="33983" y="7089"/>
                </a:lnTo>
                <a:lnTo>
                  <a:pt x="32448" y="6702"/>
                </a:lnTo>
                <a:lnTo>
                  <a:pt x="30900" y="6328"/>
                </a:lnTo>
                <a:lnTo>
                  <a:pt x="29365" y="5966"/>
                </a:lnTo>
                <a:lnTo>
                  <a:pt x="27830" y="5616"/>
                </a:lnTo>
                <a:lnTo>
                  <a:pt x="26283" y="5279"/>
                </a:lnTo>
                <a:lnTo>
                  <a:pt x="24748" y="4955"/>
                </a:lnTo>
                <a:lnTo>
                  <a:pt x="23213" y="4630"/>
                </a:lnTo>
                <a:lnTo>
                  <a:pt x="21665" y="4331"/>
                </a:lnTo>
                <a:lnTo>
                  <a:pt x="20130" y="4044"/>
                </a:lnTo>
                <a:lnTo>
                  <a:pt x="18583" y="3782"/>
                </a:lnTo>
                <a:lnTo>
                  <a:pt x="17035" y="3520"/>
                </a:lnTo>
                <a:lnTo>
                  <a:pt x="15500" y="3282"/>
                </a:lnTo>
                <a:lnTo>
                  <a:pt x="13953" y="3070"/>
                </a:lnTo>
                <a:lnTo>
                  <a:pt x="12405" y="2871"/>
                </a:lnTo>
                <a:lnTo>
                  <a:pt x="10858" y="2683"/>
                </a:lnTo>
                <a:lnTo>
                  <a:pt x="9310" y="2521"/>
                </a:lnTo>
                <a:lnTo>
                  <a:pt x="7763" y="2384"/>
                </a:lnTo>
                <a:lnTo>
                  <a:pt x="6215" y="2272"/>
                </a:lnTo>
                <a:lnTo>
                  <a:pt x="4655" y="2172"/>
                </a:lnTo>
                <a:lnTo>
                  <a:pt x="3108" y="2109"/>
                </a:lnTo>
                <a:lnTo>
                  <a:pt x="1548" y="2059"/>
                </a:lnTo>
                <a:lnTo>
                  <a:pt x="0" y="2034"/>
                </a:lnTo>
                <a:lnTo>
                  <a:pt x="0" y="39549"/>
                </a:lnTo>
                <a:lnTo>
                  <a:pt x="208775" y="39549"/>
                </a:lnTo>
                <a:lnTo>
                  <a:pt x="208775" y="874"/>
                </a:lnTo>
                <a:lnTo>
                  <a:pt x="208126" y="762"/>
                </a:lnTo>
                <a:lnTo>
                  <a:pt x="207477" y="662"/>
                </a:lnTo>
                <a:lnTo>
                  <a:pt x="206816" y="562"/>
                </a:lnTo>
                <a:lnTo>
                  <a:pt x="206142" y="475"/>
                </a:lnTo>
                <a:lnTo>
                  <a:pt x="205468" y="400"/>
                </a:lnTo>
                <a:lnTo>
                  <a:pt x="204806" y="325"/>
                </a:lnTo>
                <a:lnTo>
                  <a:pt x="203459" y="212"/>
                </a:lnTo>
                <a:lnTo>
                  <a:pt x="202473" y="138"/>
                </a:lnTo>
                <a:lnTo>
                  <a:pt x="201474" y="88"/>
                </a:lnTo>
                <a:lnTo>
                  <a:pt x="200488" y="38"/>
                </a:lnTo>
                <a:lnTo>
                  <a:pt x="199490" y="13"/>
                </a:lnTo>
                <a:lnTo>
                  <a:pt x="1985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/>
          <p:nvPr/>
        </p:nvSpPr>
        <p:spPr>
          <a:xfrm>
            <a:off x="10534" y="4664473"/>
            <a:ext cx="12606540" cy="2283387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>
            <a:off x="3073867" y="1"/>
            <a:ext cx="9543439" cy="6857964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65200" y="723900"/>
            <a:ext cx="7109600" cy="1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4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965200" y="2638300"/>
            <a:ext cx="3369200" cy="83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3915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589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Table of contents 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 hasCustomPrompt="1"/>
          </p:nvPr>
        </p:nvSpPr>
        <p:spPr>
          <a:xfrm>
            <a:off x="963169" y="1683317"/>
            <a:ext cx="2844000" cy="6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1"/>
          </p:nvPr>
        </p:nvSpPr>
        <p:spPr>
          <a:xfrm>
            <a:off x="963167" y="2501332"/>
            <a:ext cx="2844000" cy="3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2"/>
          </p:nvPr>
        </p:nvSpPr>
        <p:spPr>
          <a:xfrm>
            <a:off x="963167" y="2888117"/>
            <a:ext cx="2844000" cy="8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title" idx="3"/>
          </p:nvPr>
        </p:nvSpPr>
        <p:spPr>
          <a:xfrm>
            <a:off x="965200" y="720000"/>
            <a:ext cx="10266800" cy="6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 idx="4" hasCustomPrompt="1"/>
          </p:nvPr>
        </p:nvSpPr>
        <p:spPr>
          <a:xfrm>
            <a:off x="4674003" y="1683317"/>
            <a:ext cx="2844000" cy="6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5"/>
          </p:nvPr>
        </p:nvSpPr>
        <p:spPr>
          <a:xfrm>
            <a:off x="4674000" y="2501332"/>
            <a:ext cx="2844000" cy="3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6"/>
          </p:nvPr>
        </p:nvSpPr>
        <p:spPr>
          <a:xfrm>
            <a:off x="4674000" y="2888117"/>
            <a:ext cx="2844000" cy="8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7" hasCustomPrompt="1"/>
          </p:nvPr>
        </p:nvSpPr>
        <p:spPr>
          <a:xfrm>
            <a:off x="8384836" y="1683317"/>
            <a:ext cx="2844000" cy="6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8"/>
          </p:nvPr>
        </p:nvSpPr>
        <p:spPr>
          <a:xfrm>
            <a:off x="8384833" y="2501332"/>
            <a:ext cx="2844000" cy="3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9"/>
          </p:nvPr>
        </p:nvSpPr>
        <p:spPr>
          <a:xfrm>
            <a:off x="8384833" y="2888117"/>
            <a:ext cx="2844000" cy="8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title" idx="13" hasCustomPrompt="1"/>
          </p:nvPr>
        </p:nvSpPr>
        <p:spPr>
          <a:xfrm>
            <a:off x="963169" y="3922684"/>
            <a:ext cx="2844000" cy="6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4"/>
          <p:cNvSpPr txBox="1">
            <a:spLocks noGrp="1"/>
          </p:cNvSpPr>
          <p:nvPr>
            <p:ph type="subTitle" idx="14"/>
          </p:nvPr>
        </p:nvSpPr>
        <p:spPr>
          <a:xfrm>
            <a:off x="963167" y="4740701"/>
            <a:ext cx="2844000" cy="3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ubTitle" idx="15"/>
          </p:nvPr>
        </p:nvSpPr>
        <p:spPr>
          <a:xfrm>
            <a:off x="963167" y="5127367"/>
            <a:ext cx="2844000" cy="8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16" hasCustomPrompt="1"/>
          </p:nvPr>
        </p:nvSpPr>
        <p:spPr>
          <a:xfrm>
            <a:off x="4674003" y="3922684"/>
            <a:ext cx="2844000" cy="6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7"/>
          </p:nvPr>
        </p:nvSpPr>
        <p:spPr>
          <a:xfrm>
            <a:off x="4674000" y="4740701"/>
            <a:ext cx="2844000" cy="3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18"/>
          </p:nvPr>
        </p:nvSpPr>
        <p:spPr>
          <a:xfrm>
            <a:off x="4674000" y="5127367"/>
            <a:ext cx="2844000" cy="8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19" hasCustomPrompt="1"/>
          </p:nvPr>
        </p:nvSpPr>
        <p:spPr>
          <a:xfrm>
            <a:off x="8384836" y="3922684"/>
            <a:ext cx="2844000" cy="6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20"/>
          </p:nvPr>
        </p:nvSpPr>
        <p:spPr>
          <a:xfrm>
            <a:off x="8384833" y="4740701"/>
            <a:ext cx="2844000" cy="3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21"/>
          </p:nvPr>
        </p:nvSpPr>
        <p:spPr>
          <a:xfrm>
            <a:off x="8384833" y="5127367"/>
            <a:ext cx="2844000" cy="8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97" name="Google Shape;97;p14"/>
          <p:cNvSpPr/>
          <p:nvPr/>
        </p:nvSpPr>
        <p:spPr>
          <a:xfrm flipH="1">
            <a:off x="-67" y="5612436"/>
            <a:ext cx="3174316" cy="1256033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676335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Table of contents 2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 hasCustomPrompt="1"/>
          </p:nvPr>
        </p:nvSpPr>
        <p:spPr>
          <a:xfrm>
            <a:off x="2428308" y="1716000"/>
            <a:ext cx="2844000" cy="6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15"/>
          <p:cNvSpPr txBox="1">
            <a:spLocks noGrp="1"/>
          </p:cNvSpPr>
          <p:nvPr>
            <p:ph type="subTitle" idx="1"/>
          </p:nvPr>
        </p:nvSpPr>
        <p:spPr>
          <a:xfrm>
            <a:off x="2428308" y="2534016"/>
            <a:ext cx="2844000" cy="3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ubTitle" idx="2"/>
          </p:nvPr>
        </p:nvSpPr>
        <p:spPr>
          <a:xfrm>
            <a:off x="2428308" y="2920800"/>
            <a:ext cx="2844000" cy="8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title" idx="3"/>
          </p:nvPr>
        </p:nvSpPr>
        <p:spPr>
          <a:xfrm>
            <a:off x="965200" y="720000"/>
            <a:ext cx="10266800" cy="6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title" idx="4" hasCustomPrompt="1"/>
          </p:nvPr>
        </p:nvSpPr>
        <p:spPr>
          <a:xfrm>
            <a:off x="4674015" y="3919217"/>
            <a:ext cx="2844000" cy="6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15"/>
          <p:cNvSpPr txBox="1">
            <a:spLocks noGrp="1"/>
          </p:cNvSpPr>
          <p:nvPr>
            <p:ph type="subTitle" idx="5"/>
          </p:nvPr>
        </p:nvSpPr>
        <p:spPr>
          <a:xfrm>
            <a:off x="4674015" y="4737232"/>
            <a:ext cx="2844000" cy="3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subTitle" idx="6"/>
          </p:nvPr>
        </p:nvSpPr>
        <p:spPr>
          <a:xfrm>
            <a:off x="4674015" y="5124017"/>
            <a:ext cx="2844000" cy="8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title" idx="7" hasCustomPrompt="1"/>
          </p:nvPr>
        </p:nvSpPr>
        <p:spPr>
          <a:xfrm>
            <a:off x="6919692" y="1716000"/>
            <a:ext cx="2844000" cy="6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15"/>
          <p:cNvSpPr txBox="1">
            <a:spLocks noGrp="1"/>
          </p:cNvSpPr>
          <p:nvPr>
            <p:ph type="subTitle" idx="8"/>
          </p:nvPr>
        </p:nvSpPr>
        <p:spPr>
          <a:xfrm>
            <a:off x="6919692" y="2534016"/>
            <a:ext cx="2844000" cy="3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9"/>
          </p:nvPr>
        </p:nvSpPr>
        <p:spPr>
          <a:xfrm>
            <a:off x="6919692" y="2920800"/>
            <a:ext cx="2844000" cy="8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09" name="Google Shape;109;p15"/>
          <p:cNvSpPr/>
          <p:nvPr/>
        </p:nvSpPr>
        <p:spPr>
          <a:xfrm flipH="1">
            <a:off x="-2527822" y="3606799"/>
            <a:ext cx="7543499" cy="5420299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" name="Google Shape;110;p15"/>
          <p:cNvSpPr/>
          <p:nvPr/>
        </p:nvSpPr>
        <p:spPr>
          <a:xfrm flipH="1">
            <a:off x="-4585660" y="4308514"/>
            <a:ext cx="9361477" cy="5004817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086302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4870333" y="723900"/>
            <a:ext cx="6356400" cy="14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subTitle" idx="1"/>
          </p:nvPr>
        </p:nvSpPr>
        <p:spPr>
          <a:xfrm>
            <a:off x="7714800" y="2152300"/>
            <a:ext cx="3512000" cy="12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/>
          <p:nvPr/>
        </p:nvSpPr>
        <p:spPr>
          <a:xfrm rot="10800000">
            <a:off x="-2527822" y="-1940567"/>
            <a:ext cx="7543499" cy="5420299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Google Shape;115;p16"/>
          <p:cNvSpPr/>
          <p:nvPr/>
        </p:nvSpPr>
        <p:spPr>
          <a:xfrm>
            <a:off x="7570740" y="3606799"/>
            <a:ext cx="7543499" cy="5420299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16"/>
          <p:cNvSpPr/>
          <p:nvPr/>
        </p:nvSpPr>
        <p:spPr>
          <a:xfrm>
            <a:off x="7810600" y="4308514"/>
            <a:ext cx="9361477" cy="5004817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16"/>
          <p:cNvSpPr/>
          <p:nvPr/>
        </p:nvSpPr>
        <p:spPr>
          <a:xfrm rot="10800000">
            <a:off x="-4585660" y="-2252201"/>
            <a:ext cx="9361477" cy="5004817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63546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>
            <a:spLocks noGrp="1"/>
          </p:cNvSpPr>
          <p:nvPr>
            <p:ph type="title"/>
          </p:nvPr>
        </p:nvSpPr>
        <p:spPr>
          <a:xfrm>
            <a:off x="1699733" y="2219833"/>
            <a:ext cx="35120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1"/>
          </p:nvPr>
        </p:nvSpPr>
        <p:spPr>
          <a:xfrm>
            <a:off x="1699733" y="2934033"/>
            <a:ext cx="3512000" cy="12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21212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/>
          <p:nvPr/>
        </p:nvSpPr>
        <p:spPr>
          <a:xfrm rot="10800000">
            <a:off x="-2902488" y="-2648200"/>
            <a:ext cx="7543499" cy="5420299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2" name="Google Shape;122;p17"/>
          <p:cNvSpPr/>
          <p:nvPr/>
        </p:nvSpPr>
        <p:spPr>
          <a:xfrm rot="10800000">
            <a:off x="-4960327" y="-2959834"/>
            <a:ext cx="9361477" cy="5004817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17"/>
          <p:cNvSpPr/>
          <p:nvPr/>
        </p:nvSpPr>
        <p:spPr>
          <a:xfrm>
            <a:off x="-51733" y="4796898"/>
            <a:ext cx="12606591" cy="2750237"/>
          </a:xfrm>
          <a:custGeom>
            <a:avLst/>
            <a:gdLst/>
            <a:ahLst/>
            <a:cxnLst/>
            <a:rect l="l" t="t" r="r" b="b"/>
            <a:pathLst>
              <a:path w="208776" h="39549" extrusionOk="0">
                <a:moveTo>
                  <a:pt x="197518" y="0"/>
                </a:moveTo>
                <a:lnTo>
                  <a:pt x="196520" y="25"/>
                </a:lnTo>
                <a:lnTo>
                  <a:pt x="195534" y="50"/>
                </a:lnTo>
                <a:lnTo>
                  <a:pt x="194548" y="88"/>
                </a:lnTo>
                <a:lnTo>
                  <a:pt x="193562" y="138"/>
                </a:lnTo>
                <a:lnTo>
                  <a:pt x="192589" y="200"/>
                </a:lnTo>
                <a:lnTo>
                  <a:pt x="191603" y="275"/>
                </a:lnTo>
                <a:lnTo>
                  <a:pt x="190617" y="362"/>
                </a:lnTo>
                <a:lnTo>
                  <a:pt x="189631" y="462"/>
                </a:lnTo>
                <a:lnTo>
                  <a:pt x="188658" y="574"/>
                </a:lnTo>
                <a:lnTo>
                  <a:pt x="187672" y="699"/>
                </a:lnTo>
                <a:lnTo>
                  <a:pt x="186698" y="824"/>
                </a:lnTo>
                <a:lnTo>
                  <a:pt x="185725" y="961"/>
                </a:lnTo>
                <a:lnTo>
                  <a:pt x="184739" y="1111"/>
                </a:lnTo>
                <a:lnTo>
                  <a:pt x="183765" y="1273"/>
                </a:lnTo>
                <a:lnTo>
                  <a:pt x="182792" y="1448"/>
                </a:lnTo>
                <a:lnTo>
                  <a:pt x="181819" y="1623"/>
                </a:lnTo>
                <a:lnTo>
                  <a:pt x="180845" y="1810"/>
                </a:lnTo>
                <a:lnTo>
                  <a:pt x="179872" y="2010"/>
                </a:lnTo>
                <a:lnTo>
                  <a:pt x="178898" y="2209"/>
                </a:lnTo>
                <a:lnTo>
                  <a:pt x="177925" y="2421"/>
                </a:lnTo>
                <a:lnTo>
                  <a:pt x="175978" y="2871"/>
                </a:lnTo>
                <a:lnTo>
                  <a:pt x="174044" y="3332"/>
                </a:lnTo>
                <a:lnTo>
                  <a:pt x="172109" y="3832"/>
                </a:lnTo>
                <a:lnTo>
                  <a:pt x="170175" y="4356"/>
                </a:lnTo>
                <a:lnTo>
                  <a:pt x="168241" y="4892"/>
                </a:lnTo>
                <a:lnTo>
                  <a:pt x="166319" y="5454"/>
                </a:lnTo>
                <a:lnTo>
                  <a:pt x="164384" y="6028"/>
                </a:lnTo>
                <a:lnTo>
                  <a:pt x="162462" y="6615"/>
                </a:lnTo>
                <a:lnTo>
                  <a:pt x="160541" y="7214"/>
                </a:lnTo>
                <a:lnTo>
                  <a:pt x="158619" y="7825"/>
                </a:lnTo>
                <a:lnTo>
                  <a:pt x="156697" y="8437"/>
                </a:lnTo>
                <a:lnTo>
                  <a:pt x="149034" y="10920"/>
                </a:lnTo>
                <a:lnTo>
                  <a:pt x="145215" y="12143"/>
                </a:lnTo>
                <a:lnTo>
                  <a:pt x="143293" y="12730"/>
                </a:lnTo>
                <a:lnTo>
                  <a:pt x="141384" y="13316"/>
                </a:lnTo>
                <a:lnTo>
                  <a:pt x="138801" y="14090"/>
                </a:lnTo>
                <a:lnTo>
                  <a:pt x="137503" y="14464"/>
                </a:lnTo>
                <a:lnTo>
                  <a:pt x="136205" y="14826"/>
                </a:lnTo>
                <a:lnTo>
                  <a:pt x="134907" y="15188"/>
                </a:lnTo>
                <a:lnTo>
                  <a:pt x="133597" y="15538"/>
                </a:lnTo>
                <a:lnTo>
                  <a:pt x="132299" y="15887"/>
                </a:lnTo>
                <a:lnTo>
                  <a:pt x="130988" y="16211"/>
                </a:lnTo>
                <a:lnTo>
                  <a:pt x="129678" y="16536"/>
                </a:lnTo>
                <a:lnTo>
                  <a:pt x="128368" y="16848"/>
                </a:lnTo>
                <a:lnTo>
                  <a:pt x="127057" y="17160"/>
                </a:lnTo>
                <a:lnTo>
                  <a:pt x="125734" y="17447"/>
                </a:lnTo>
                <a:lnTo>
                  <a:pt x="124412" y="17734"/>
                </a:lnTo>
                <a:lnTo>
                  <a:pt x="123101" y="18009"/>
                </a:lnTo>
                <a:lnTo>
                  <a:pt x="121778" y="18258"/>
                </a:lnTo>
                <a:lnTo>
                  <a:pt x="120455" y="18508"/>
                </a:lnTo>
                <a:lnTo>
                  <a:pt x="119120" y="18745"/>
                </a:lnTo>
                <a:lnTo>
                  <a:pt x="117797" y="18969"/>
                </a:lnTo>
                <a:lnTo>
                  <a:pt x="116474" y="19182"/>
                </a:lnTo>
                <a:lnTo>
                  <a:pt x="115139" y="19369"/>
                </a:lnTo>
                <a:lnTo>
                  <a:pt x="113804" y="19556"/>
                </a:lnTo>
                <a:lnTo>
                  <a:pt x="112468" y="19718"/>
                </a:lnTo>
                <a:lnTo>
                  <a:pt x="111133" y="19868"/>
                </a:lnTo>
                <a:lnTo>
                  <a:pt x="109798" y="20005"/>
                </a:lnTo>
                <a:lnTo>
                  <a:pt x="108462" y="20118"/>
                </a:lnTo>
                <a:lnTo>
                  <a:pt x="107127" y="20230"/>
                </a:lnTo>
                <a:lnTo>
                  <a:pt x="105779" y="20317"/>
                </a:lnTo>
                <a:lnTo>
                  <a:pt x="104431" y="20380"/>
                </a:lnTo>
                <a:lnTo>
                  <a:pt x="103096" y="20430"/>
                </a:lnTo>
                <a:lnTo>
                  <a:pt x="101748" y="20467"/>
                </a:lnTo>
                <a:lnTo>
                  <a:pt x="100400" y="20480"/>
                </a:lnTo>
                <a:lnTo>
                  <a:pt x="99053" y="20480"/>
                </a:lnTo>
                <a:lnTo>
                  <a:pt x="97480" y="20455"/>
                </a:lnTo>
                <a:lnTo>
                  <a:pt x="95895" y="20405"/>
                </a:lnTo>
                <a:lnTo>
                  <a:pt x="94323" y="20330"/>
                </a:lnTo>
                <a:lnTo>
                  <a:pt x="92750" y="20230"/>
                </a:lnTo>
                <a:lnTo>
                  <a:pt x="91190" y="20105"/>
                </a:lnTo>
                <a:lnTo>
                  <a:pt x="89618" y="19955"/>
                </a:lnTo>
                <a:lnTo>
                  <a:pt x="88058" y="19793"/>
                </a:lnTo>
                <a:lnTo>
                  <a:pt x="86485" y="19606"/>
                </a:lnTo>
                <a:lnTo>
                  <a:pt x="84925" y="19406"/>
                </a:lnTo>
                <a:lnTo>
                  <a:pt x="83365" y="19182"/>
                </a:lnTo>
                <a:lnTo>
                  <a:pt x="81806" y="18945"/>
                </a:lnTo>
                <a:lnTo>
                  <a:pt x="80258" y="18682"/>
                </a:lnTo>
                <a:lnTo>
                  <a:pt x="78698" y="18408"/>
                </a:lnTo>
                <a:lnTo>
                  <a:pt x="77138" y="18121"/>
                </a:lnTo>
                <a:lnTo>
                  <a:pt x="75591" y="17821"/>
                </a:lnTo>
                <a:lnTo>
                  <a:pt x="74043" y="17497"/>
                </a:lnTo>
                <a:lnTo>
                  <a:pt x="72483" y="17172"/>
                </a:lnTo>
                <a:lnTo>
                  <a:pt x="70936" y="16823"/>
                </a:lnTo>
                <a:lnTo>
                  <a:pt x="69388" y="16474"/>
                </a:lnTo>
                <a:lnTo>
                  <a:pt x="67841" y="16112"/>
                </a:lnTo>
                <a:lnTo>
                  <a:pt x="66306" y="15737"/>
                </a:lnTo>
                <a:lnTo>
                  <a:pt x="64758" y="15350"/>
                </a:lnTo>
                <a:lnTo>
                  <a:pt x="61663" y="14564"/>
                </a:lnTo>
                <a:lnTo>
                  <a:pt x="58581" y="13740"/>
                </a:lnTo>
                <a:lnTo>
                  <a:pt x="55511" y="12917"/>
                </a:lnTo>
                <a:lnTo>
                  <a:pt x="52428" y="12068"/>
                </a:lnTo>
                <a:lnTo>
                  <a:pt x="49346" y="11207"/>
                </a:lnTo>
                <a:lnTo>
                  <a:pt x="46276" y="10358"/>
                </a:lnTo>
                <a:lnTo>
                  <a:pt x="43205" y="9510"/>
                </a:lnTo>
                <a:lnTo>
                  <a:pt x="40123" y="8686"/>
                </a:lnTo>
                <a:lnTo>
                  <a:pt x="37053" y="7875"/>
                </a:lnTo>
                <a:lnTo>
                  <a:pt x="35518" y="7476"/>
                </a:lnTo>
                <a:lnTo>
                  <a:pt x="33983" y="7089"/>
                </a:lnTo>
                <a:lnTo>
                  <a:pt x="32448" y="6702"/>
                </a:lnTo>
                <a:lnTo>
                  <a:pt x="30900" y="6328"/>
                </a:lnTo>
                <a:lnTo>
                  <a:pt x="29365" y="5966"/>
                </a:lnTo>
                <a:lnTo>
                  <a:pt x="27830" y="5616"/>
                </a:lnTo>
                <a:lnTo>
                  <a:pt x="26283" y="5279"/>
                </a:lnTo>
                <a:lnTo>
                  <a:pt x="24748" y="4955"/>
                </a:lnTo>
                <a:lnTo>
                  <a:pt x="23213" y="4630"/>
                </a:lnTo>
                <a:lnTo>
                  <a:pt x="21665" y="4331"/>
                </a:lnTo>
                <a:lnTo>
                  <a:pt x="20130" y="4044"/>
                </a:lnTo>
                <a:lnTo>
                  <a:pt x="18583" y="3782"/>
                </a:lnTo>
                <a:lnTo>
                  <a:pt x="17035" y="3520"/>
                </a:lnTo>
                <a:lnTo>
                  <a:pt x="15500" y="3282"/>
                </a:lnTo>
                <a:lnTo>
                  <a:pt x="13953" y="3070"/>
                </a:lnTo>
                <a:lnTo>
                  <a:pt x="12405" y="2871"/>
                </a:lnTo>
                <a:lnTo>
                  <a:pt x="10858" y="2683"/>
                </a:lnTo>
                <a:lnTo>
                  <a:pt x="9310" y="2521"/>
                </a:lnTo>
                <a:lnTo>
                  <a:pt x="7763" y="2384"/>
                </a:lnTo>
                <a:lnTo>
                  <a:pt x="6215" y="2272"/>
                </a:lnTo>
                <a:lnTo>
                  <a:pt x="4655" y="2172"/>
                </a:lnTo>
                <a:lnTo>
                  <a:pt x="3108" y="2109"/>
                </a:lnTo>
                <a:lnTo>
                  <a:pt x="1548" y="2059"/>
                </a:lnTo>
                <a:lnTo>
                  <a:pt x="0" y="2034"/>
                </a:lnTo>
                <a:lnTo>
                  <a:pt x="0" y="39549"/>
                </a:lnTo>
                <a:lnTo>
                  <a:pt x="208775" y="39549"/>
                </a:lnTo>
                <a:lnTo>
                  <a:pt x="208775" y="874"/>
                </a:lnTo>
                <a:lnTo>
                  <a:pt x="208126" y="762"/>
                </a:lnTo>
                <a:lnTo>
                  <a:pt x="207477" y="662"/>
                </a:lnTo>
                <a:lnTo>
                  <a:pt x="206816" y="562"/>
                </a:lnTo>
                <a:lnTo>
                  <a:pt x="206142" y="475"/>
                </a:lnTo>
                <a:lnTo>
                  <a:pt x="205468" y="400"/>
                </a:lnTo>
                <a:lnTo>
                  <a:pt x="204806" y="325"/>
                </a:lnTo>
                <a:lnTo>
                  <a:pt x="203459" y="212"/>
                </a:lnTo>
                <a:lnTo>
                  <a:pt x="202473" y="138"/>
                </a:lnTo>
                <a:lnTo>
                  <a:pt x="201474" y="88"/>
                </a:lnTo>
                <a:lnTo>
                  <a:pt x="200488" y="38"/>
                </a:lnTo>
                <a:lnTo>
                  <a:pt x="199490" y="13"/>
                </a:lnTo>
                <a:lnTo>
                  <a:pt x="1985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" name="Google Shape;124;p17"/>
          <p:cNvSpPr/>
          <p:nvPr/>
        </p:nvSpPr>
        <p:spPr>
          <a:xfrm>
            <a:off x="10534" y="4829306"/>
            <a:ext cx="12606540" cy="2750199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270051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/>
          <p:nvPr/>
        </p:nvSpPr>
        <p:spPr>
          <a:xfrm flipH="1">
            <a:off x="-2307888" y="18"/>
            <a:ext cx="9543439" cy="6857964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7" name="Google Shape;127;p18"/>
          <p:cNvSpPr/>
          <p:nvPr/>
        </p:nvSpPr>
        <p:spPr>
          <a:xfrm rot="10800000" flipH="1">
            <a:off x="7369779" y="9804"/>
            <a:ext cx="4822111" cy="1908000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6821233" y="2617100"/>
            <a:ext cx="4407600" cy="5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1"/>
          </p:nvPr>
        </p:nvSpPr>
        <p:spPr>
          <a:xfrm>
            <a:off x="6821233" y="3211667"/>
            <a:ext cx="4407600" cy="10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49509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963167" y="2036667"/>
            <a:ext cx="4766400" cy="17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subTitle" idx="1"/>
          </p:nvPr>
        </p:nvSpPr>
        <p:spPr>
          <a:xfrm>
            <a:off x="963167" y="3737767"/>
            <a:ext cx="47664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9"/>
          <p:cNvSpPr/>
          <p:nvPr/>
        </p:nvSpPr>
        <p:spPr>
          <a:xfrm flipH="1">
            <a:off x="-3413593" y="3505200"/>
            <a:ext cx="7558164" cy="5420299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" name="Google Shape;134;p19"/>
          <p:cNvSpPr/>
          <p:nvPr/>
        </p:nvSpPr>
        <p:spPr>
          <a:xfrm flipH="1">
            <a:off x="-5476248" y="4206916"/>
            <a:ext cx="9380488" cy="5004817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408500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subTitle" idx="1"/>
          </p:nvPr>
        </p:nvSpPr>
        <p:spPr>
          <a:xfrm>
            <a:off x="6665100" y="1914800"/>
            <a:ext cx="4563200" cy="302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spcBef>
                <a:spcPts val="1333"/>
              </a:spcBef>
              <a:spcAft>
                <a:spcPts val="0"/>
              </a:spcAft>
              <a:buNone/>
              <a:defRPr sz="1867"/>
            </a:lvl2pPr>
            <a:lvl3pPr lvl="2" rtl="0">
              <a:spcBef>
                <a:spcPts val="1333"/>
              </a:spcBef>
              <a:spcAft>
                <a:spcPts val="0"/>
              </a:spcAft>
              <a:buNone/>
              <a:defRPr sz="1867"/>
            </a:lvl3pPr>
            <a:lvl4pPr lvl="3" rtl="0">
              <a:spcBef>
                <a:spcPts val="1333"/>
              </a:spcBef>
              <a:spcAft>
                <a:spcPts val="0"/>
              </a:spcAft>
              <a:buNone/>
              <a:defRPr sz="1867"/>
            </a:lvl4pPr>
            <a:lvl5pPr lvl="4" rtl="0">
              <a:spcBef>
                <a:spcPts val="1333"/>
              </a:spcBef>
              <a:spcAft>
                <a:spcPts val="0"/>
              </a:spcAft>
              <a:buNone/>
              <a:defRPr sz="1867"/>
            </a:lvl5pPr>
            <a:lvl6pPr lvl="5" rtl="0">
              <a:spcBef>
                <a:spcPts val="1333"/>
              </a:spcBef>
              <a:spcAft>
                <a:spcPts val="0"/>
              </a:spcAft>
              <a:buNone/>
              <a:defRPr sz="1867"/>
            </a:lvl6pPr>
            <a:lvl7pPr lvl="6" rtl="0">
              <a:spcBef>
                <a:spcPts val="1333"/>
              </a:spcBef>
              <a:spcAft>
                <a:spcPts val="0"/>
              </a:spcAft>
              <a:buNone/>
              <a:defRPr sz="1867"/>
            </a:lvl7pPr>
            <a:lvl8pPr lvl="7" rtl="0">
              <a:spcBef>
                <a:spcPts val="1333"/>
              </a:spcBef>
              <a:spcAft>
                <a:spcPts val="0"/>
              </a:spcAft>
              <a:buNone/>
              <a:defRPr sz="1867"/>
            </a:lvl8pPr>
            <a:lvl9pPr lvl="8" rtl="0">
              <a:spcBef>
                <a:spcPts val="1333"/>
              </a:spcBef>
              <a:spcAft>
                <a:spcPts val="1333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6668541" y="720000"/>
            <a:ext cx="4563200" cy="6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0"/>
          <p:cNvSpPr/>
          <p:nvPr/>
        </p:nvSpPr>
        <p:spPr>
          <a:xfrm>
            <a:off x="8066911" y="3505199"/>
            <a:ext cx="7543499" cy="5420299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9" name="Google Shape;139;p20"/>
          <p:cNvSpPr/>
          <p:nvPr/>
        </p:nvSpPr>
        <p:spPr>
          <a:xfrm>
            <a:off x="8306771" y="4206914"/>
            <a:ext cx="9361477" cy="5004817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338341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/>
          <p:nvPr/>
        </p:nvSpPr>
        <p:spPr>
          <a:xfrm flipH="1">
            <a:off x="-2999393" y="-679682"/>
            <a:ext cx="9543439" cy="6857964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2" name="Google Shape;142;p21"/>
          <p:cNvSpPr/>
          <p:nvPr/>
        </p:nvSpPr>
        <p:spPr>
          <a:xfrm flipH="1">
            <a:off x="-2648935" y="4821667"/>
            <a:ext cx="13773369" cy="2494732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" name="Google Shape;143;p21"/>
          <p:cNvSpPr txBox="1">
            <a:spLocks noGrp="1"/>
          </p:cNvSpPr>
          <p:nvPr>
            <p:ph type="title"/>
          </p:nvPr>
        </p:nvSpPr>
        <p:spPr>
          <a:xfrm>
            <a:off x="6494600" y="2036667"/>
            <a:ext cx="4734400" cy="17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subTitle" idx="1"/>
          </p:nvPr>
        </p:nvSpPr>
        <p:spPr>
          <a:xfrm>
            <a:off x="6494600" y="3737767"/>
            <a:ext cx="47344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1"/>
          <p:cNvSpPr/>
          <p:nvPr/>
        </p:nvSpPr>
        <p:spPr>
          <a:xfrm rot="10800000" flipH="1">
            <a:off x="7369779" y="9804"/>
            <a:ext cx="4822111" cy="1908000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071332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965200" y="720000"/>
            <a:ext cx="10266800" cy="6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2"/>
          <p:cNvSpPr/>
          <p:nvPr/>
        </p:nvSpPr>
        <p:spPr>
          <a:xfrm rot="10800000" flipH="1">
            <a:off x="3559201" y="-358128"/>
            <a:ext cx="10043608" cy="1819293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77456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965200" y="1788233"/>
            <a:ext cx="10266800" cy="4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  <a:defRPr sz="1867"/>
            </a:lvl1pPr>
            <a:lvl2pPr marL="1219170" lvl="1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Roboto"/>
              <a:buAutoNum type="alphaLcPeriod"/>
              <a:defRPr/>
            </a:lvl2pPr>
            <a:lvl3pPr marL="1828754" lvl="2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Roboto"/>
              <a:buAutoNum type="romanLcPeriod"/>
              <a:defRPr/>
            </a:lvl3pPr>
            <a:lvl4pPr marL="2438339" lvl="3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Roboto"/>
              <a:buAutoNum type="arabicPeriod"/>
              <a:defRPr/>
            </a:lvl4pPr>
            <a:lvl5pPr marL="3047924" lvl="4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Roboto"/>
              <a:buAutoNum type="alphaLcPeriod"/>
              <a:defRPr/>
            </a:lvl5pPr>
            <a:lvl6pPr marL="3657509" lvl="5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Roboto"/>
              <a:buAutoNum type="romanLcPeriod"/>
              <a:defRPr/>
            </a:lvl6pPr>
            <a:lvl7pPr marL="4267093" lvl="6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Roboto"/>
              <a:buAutoNum type="arabicPeriod"/>
              <a:defRPr/>
            </a:lvl7pPr>
            <a:lvl8pPr marL="4876678" lvl="7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Roboto"/>
              <a:buAutoNum type="alphaLcPeriod"/>
              <a:defRPr/>
            </a:lvl8pPr>
            <a:lvl9pPr marL="5486263" lvl="8" indent="-423323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Roboto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965200" y="720000"/>
            <a:ext cx="10266800" cy="6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/>
          <p:nvPr/>
        </p:nvSpPr>
        <p:spPr>
          <a:xfrm rot="10800000" flipH="1">
            <a:off x="7352069" y="-706253"/>
            <a:ext cx="8066025" cy="4312220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4"/>
          <p:cNvSpPr/>
          <p:nvPr/>
        </p:nvSpPr>
        <p:spPr>
          <a:xfrm rot="10800000" flipH="1">
            <a:off x="8415966" y="-1940534"/>
            <a:ext cx="6499532" cy="4670179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778130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>
            <a:spLocks noGrp="1"/>
          </p:cNvSpPr>
          <p:nvPr>
            <p:ph type="title"/>
          </p:nvPr>
        </p:nvSpPr>
        <p:spPr>
          <a:xfrm>
            <a:off x="965200" y="720000"/>
            <a:ext cx="10266800" cy="6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3"/>
          <p:cNvSpPr/>
          <p:nvPr/>
        </p:nvSpPr>
        <p:spPr>
          <a:xfrm rot="10800000" flipH="1">
            <a:off x="7369779" y="9804"/>
            <a:ext cx="4822111" cy="1908000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2" name="Google Shape;152;p23"/>
          <p:cNvSpPr/>
          <p:nvPr/>
        </p:nvSpPr>
        <p:spPr>
          <a:xfrm flipH="1">
            <a:off x="-90" y="5381302"/>
            <a:ext cx="3758475" cy="1487137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3" name="Google Shape;153;p23"/>
          <p:cNvSpPr/>
          <p:nvPr/>
        </p:nvSpPr>
        <p:spPr>
          <a:xfrm rot="10800000" flipH="1">
            <a:off x="9109944" y="-145665"/>
            <a:ext cx="3758475" cy="1487137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871876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/>
          <p:nvPr/>
        </p:nvSpPr>
        <p:spPr>
          <a:xfrm rot="10800000" flipH="1">
            <a:off x="7569567" y="9783"/>
            <a:ext cx="4622328" cy="1828984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6" name="Google Shape;156;p24"/>
          <p:cNvSpPr/>
          <p:nvPr/>
        </p:nvSpPr>
        <p:spPr>
          <a:xfrm flipH="1">
            <a:off x="-1549396" y="6144767"/>
            <a:ext cx="6046363" cy="1363976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7" name="Google Shape;157;p24"/>
          <p:cNvSpPr txBox="1">
            <a:spLocks noGrp="1"/>
          </p:cNvSpPr>
          <p:nvPr>
            <p:ph type="title"/>
          </p:nvPr>
        </p:nvSpPr>
        <p:spPr>
          <a:xfrm>
            <a:off x="965200" y="720000"/>
            <a:ext cx="10266800" cy="6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57619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>
            <a:spLocks noGrp="1"/>
          </p:cNvSpPr>
          <p:nvPr>
            <p:ph type="title"/>
          </p:nvPr>
        </p:nvSpPr>
        <p:spPr>
          <a:xfrm>
            <a:off x="965200" y="720000"/>
            <a:ext cx="10266800" cy="6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5"/>
          <p:cNvSpPr/>
          <p:nvPr/>
        </p:nvSpPr>
        <p:spPr>
          <a:xfrm flipH="1">
            <a:off x="-109" y="5511500"/>
            <a:ext cx="3429477" cy="1356901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8971515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>
            <a:spLocks noGrp="1"/>
          </p:cNvSpPr>
          <p:nvPr>
            <p:ph type="subTitle" idx="1"/>
          </p:nvPr>
        </p:nvSpPr>
        <p:spPr>
          <a:xfrm>
            <a:off x="1712000" y="2824367"/>
            <a:ext cx="3571200" cy="4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subTitle" idx="2"/>
          </p:nvPr>
        </p:nvSpPr>
        <p:spPr>
          <a:xfrm>
            <a:off x="1712000" y="3218067"/>
            <a:ext cx="3571200" cy="10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sz="1867"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sz="1867"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sz="1867"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sz="1867"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sz="1867"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sz="1867"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sz="1867"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subTitle" idx="3"/>
          </p:nvPr>
        </p:nvSpPr>
        <p:spPr>
          <a:xfrm>
            <a:off x="6908800" y="2824367"/>
            <a:ext cx="3571200" cy="4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subTitle" idx="4"/>
          </p:nvPr>
        </p:nvSpPr>
        <p:spPr>
          <a:xfrm>
            <a:off x="6908800" y="3218067"/>
            <a:ext cx="3571200" cy="10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sz="1867"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sz="1867"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sz="1867"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sz="1867"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sz="1867"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sz="1867"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sz="1867"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title"/>
          </p:nvPr>
        </p:nvSpPr>
        <p:spPr>
          <a:xfrm>
            <a:off x="965200" y="720000"/>
            <a:ext cx="10266800" cy="6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6"/>
          <p:cNvSpPr/>
          <p:nvPr/>
        </p:nvSpPr>
        <p:spPr>
          <a:xfrm>
            <a:off x="-51733" y="5269218"/>
            <a:ext cx="12606591" cy="2283428"/>
          </a:xfrm>
          <a:custGeom>
            <a:avLst/>
            <a:gdLst/>
            <a:ahLst/>
            <a:cxnLst/>
            <a:rect l="l" t="t" r="r" b="b"/>
            <a:pathLst>
              <a:path w="208776" h="39549" extrusionOk="0">
                <a:moveTo>
                  <a:pt x="197518" y="0"/>
                </a:moveTo>
                <a:lnTo>
                  <a:pt x="196520" y="25"/>
                </a:lnTo>
                <a:lnTo>
                  <a:pt x="195534" y="50"/>
                </a:lnTo>
                <a:lnTo>
                  <a:pt x="194548" y="88"/>
                </a:lnTo>
                <a:lnTo>
                  <a:pt x="193562" y="138"/>
                </a:lnTo>
                <a:lnTo>
                  <a:pt x="192589" y="200"/>
                </a:lnTo>
                <a:lnTo>
                  <a:pt x="191603" y="275"/>
                </a:lnTo>
                <a:lnTo>
                  <a:pt x="190617" y="362"/>
                </a:lnTo>
                <a:lnTo>
                  <a:pt x="189631" y="462"/>
                </a:lnTo>
                <a:lnTo>
                  <a:pt x="188658" y="574"/>
                </a:lnTo>
                <a:lnTo>
                  <a:pt x="187672" y="699"/>
                </a:lnTo>
                <a:lnTo>
                  <a:pt x="186698" y="824"/>
                </a:lnTo>
                <a:lnTo>
                  <a:pt x="185725" y="961"/>
                </a:lnTo>
                <a:lnTo>
                  <a:pt x="184739" y="1111"/>
                </a:lnTo>
                <a:lnTo>
                  <a:pt x="183765" y="1273"/>
                </a:lnTo>
                <a:lnTo>
                  <a:pt x="182792" y="1448"/>
                </a:lnTo>
                <a:lnTo>
                  <a:pt x="181819" y="1623"/>
                </a:lnTo>
                <a:lnTo>
                  <a:pt x="180845" y="1810"/>
                </a:lnTo>
                <a:lnTo>
                  <a:pt x="179872" y="2010"/>
                </a:lnTo>
                <a:lnTo>
                  <a:pt x="178898" y="2209"/>
                </a:lnTo>
                <a:lnTo>
                  <a:pt x="177925" y="2421"/>
                </a:lnTo>
                <a:lnTo>
                  <a:pt x="175978" y="2871"/>
                </a:lnTo>
                <a:lnTo>
                  <a:pt x="174044" y="3332"/>
                </a:lnTo>
                <a:lnTo>
                  <a:pt x="172109" y="3832"/>
                </a:lnTo>
                <a:lnTo>
                  <a:pt x="170175" y="4356"/>
                </a:lnTo>
                <a:lnTo>
                  <a:pt x="168241" y="4892"/>
                </a:lnTo>
                <a:lnTo>
                  <a:pt x="166319" y="5454"/>
                </a:lnTo>
                <a:lnTo>
                  <a:pt x="164384" y="6028"/>
                </a:lnTo>
                <a:lnTo>
                  <a:pt x="162462" y="6615"/>
                </a:lnTo>
                <a:lnTo>
                  <a:pt x="160541" y="7214"/>
                </a:lnTo>
                <a:lnTo>
                  <a:pt x="158619" y="7825"/>
                </a:lnTo>
                <a:lnTo>
                  <a:pt x="156697" y="8437"/>
                </a:lnTo>
                <a:lnTo>
                  <a:pt x="149034" y="10920"/>
                </a:lnTo>
                <a:lnTo>
                  <a:pt x="145215" y="12143"/>
                </a:lnTo>
                <a:lnTo>
                  <a:pt x="143293" y="12730"/>
                </a:lnTo>
                <a:lnTo>
                  <a:pt x="141384" y="13316"/>
                </a:lnTo>
                <a:lnTo>
                  <a:pt x="138801" y="14090"/>
                </a:lnTo>
                <a:lnTo>
                  <a:pt x="137503" y="14464"/>
                </a:lnTo>
                <a:lnTo>
                  <a:pt x="136205" y="14826"/>
                </a:lnTo>
                <a:lnTo>
                  <a:pt x="134907" y="15188"/>
                </a:lnTo>
                <a:lnTo>
                  <a:pt x="133597" y="15538"/>
                </a:lnTo>
                <a:lnTo>
                  <a:pt x="132299" y="15887"/>
                </a:lnTo>
                <a:lnTo>
                  <a:pt x="130988" y="16211"/>
                </a:lnTo>
                <a:lnTo>
                  <a:pt x="129678" y="16536"/>
                </a:lnTo>
                <a:lnTo>
                  <a:pt x="128368" y="16848"/>
                </a:lnTo>
                <a:lnTo>
                  <a:pt x="127057" y="17160"/>
                </a:lnTo>
                <a:lnTo>
                  <a:pt x="125734" y="17447"/>
                </a:lnTo>
                <a:lnTo>
                  <a:pt x="124412" y="17734"/>
                </a:lnTo>
                <a:lnTo>
                  <a:pt x="123101" y="18009"/>
                </a:lnTo>
                <a:lnTo>
                  <a:pt x="121778" y="18258"/>
                </a:lnTo>
                <a:lnTo>
                  <a:pt x="120455" y="18508"/>
                </a:lnTo>
                <a:lnTo>
                  <a:pt x="119120" y="18745"/>
                </a:lnTo>
                <a:lnTo>
                  <a:pt x="117797" y="18969"/>
                </a:lnTo>
                <a:lnTo>
                  <a:pt x="116474" y="19182"/>
                </a:lnTo>
                <a:lnTo>
                  <a:pt x="115139" y="19369"/>
                </a:lnTo>
                <a:lnTo>
                  <a:pt x="113804" y="19556"/>
                </a:lnTo>
                <a:lnTo>
                  <a:pt x="112468" y="19718"/>
                </a:lnTo>
                <a:lnTo>
                  <a:pt x="111133" y="19868"/>
                </a:lnTo>
                <a:lnTo>
                  <a:pt x="109798" y="20005"/>
                </a:lnTo>
                <a:lnTo>
                  <a:pt x="108462" y="20118"/>
                </a:lnTo>
                <a:lnTo>
                  <a:pt x="107127" y="20230"/>
                </a:lnTo>
                <a:lnTo>
                  <a:pt x="105779" y="20317"/>
                </a:lnTo>
                <a:lnTo>
                  <a:pt x="104431" y="20380"/>
                </a:lnTo>
                <a:lnTo>
                  <a:pt x="103096" y="20430"/>
                </a:lnTo>
                <a:lnTo>
                  <a:pt x="101748" y="20467"/>
                </a:lnTo>
                <a:lnTo>
                  <a:pt x="100400" y="20480"/>
                </a:lnTo>
                <a:lnTo>
                  <a:pt x="99053" y="20480"/>
                </a:lnTo>
                <a:lnTo>
                  <a:pt x="97480" y="20455"/>
                </a:lnTo>
                <a:lnTo>
                  <a:pt x="95895" y="20405"/>
                </a:lnTo>
                <a:lnTo>
                  <a:pt x="94323" y="20330"/>
                </a:lnTo>
                <a:lnTo>
                  <a:pt x="92750" y="20230"/>
                </a:lnTo>
                <a:lnTo>
                  <a:pt x="91190" y="20105"/>
                </a:lnTo>
                <a:lnTo>
                  <a:pt x="89618" y="19955"/>
                </a:lnTo>
                <a:lnTo>
                  <a:pt x="88058" y="19793"/>
                </a:lnTo>
                <a:lnTo>
                  <a:pt x="86485" y="19606"/>
                </a:lnTo>
                <a:lnTo>
                  <a:pt x="84925" y="19406"/>
                </a:lnTo>
                <a:lnTo>
                  <a:pt x="83365" y="19182"/>
                </a:lnTo>
                <a:lnTo>
                  <a:pt x="81806" y="18945"/>
                </a:lnTo>
                <a:lnTo>
                  <a:pt x="80258" y="18682"/>
                </a:lnTo>
                <a:lnTo>
                  <a:pt x="78698" y="18408"/>
                </a:lnTo>
                <a:lnTo>
                  <a:pt x="77138" y="18121"/>
                </a:lnTo>
                <a:lnTo>
                  <a:pt x="75591" y="17821"/>
                </a:lnTo>
                <a:lnTo>
                  <a:pt x="74043" y="17497"/>
                </a:lnTo>
                <a:lnTo>
                  <a:pt x="72483" y="17172"/>
                </a:lnTo>
                <a:lnTo>
                  <a:pt x="70936" y="16823"/>
                </a:lnTo>
                <a:lnTo>
                  <a:pt x="69388" y="16474"/>
                </a:lnTo>
                <a:lnTo>
                  <a:pt x="67841" y="16112"/>
                </a:lnTo>
                <a:lnTo>
                  <a:pt x="66306" y="15737"/>
                </a:lnTo>
                <a:lnTo>
                  <a:pt x="64758" y="15350"/>
                </a:lnTo>
                <a:lnTo>
                  <a:pt x="61663" y="14564"/>
                </a:lnTo>
                <a:lnTo>
                  <a:pt x="58581" y="13740"/>
                </a:lnTo>
                <a:lnTo>
                  <a:pt x="55511" y="12917"/>
                </a:lnTo>
                <a:lnTo>
                  <a:pt x="52428" y="12068"/>
                </a:lnTo>
                <a:lnTo>
                  <a:pt x="49346" y="11207"/>
                </a:lnTo>
                <a:lnTo>
                  <a:pt x="46276" y="10358"/>
                </a:lnTo>
                <a:lnTo>
                  <a:pt x="43205" y="9510"/>
                </a:lnTo>
                <a:lnTo>
                  <a:pt x="40123" y="8686"/>
                </a:lnTo>
                <a:lnTo>
                  <a:pt x="37053" y="7875"/>
                </a:lnTo>
                <a:lnTo>
                  <a:pt x="35518" y="7476"/>
                </a:lnTo>
                <a:lnTo>
                  <a:pt x="33983" y="7089"/>
                </a:lnTo>
                <a:lnTo>
                  <a:pt x="32448" y="6702"/>
                </a:lnTo>
                <a:lnTo>
                  <a:pt x="30900" y="6328"/>
                </a:lnTo>
                <a:lnTo>
                  <a:pt x="29365" y="5966"/>
                </a:lnTo>
                <a:lnTo>
                  <a:pt x="27830" y="5616"/>
                </a:lnTo>
                <a:lnTo>
                  <a:pt x="26283" y="5279"/>
                </a:lnTo>
                <a:lnTo>
                  <a:pt x="24748" y="4955"/>
                </a:lnTo>
                <a:lnTo>
                  <a:pt x="23213" y="4630"/>
                </a:lnTo>
                <a:lnTo>
                  <a:pt x="21665" y="4331"/>
                </a:lnTo>
                <a:lnTo>
                  <a:pt x="20130" y="4044"/>
                </a:lnTo>
                <a:lnTo>
                  <a:pt x="18583" y="3782"/>
                </a:lnTo>
                <a:lnTo>
                  <a:pt x="17035" y="3520"/>
                </a:lnTo>
                <a:lnTo>
                  <a:pt x="15500" y="3282"/>
                </a:lnTo>
                <a:lnTo>
                  <a:pt x="13953" y="3070"/>
                </a:lnTo>
                <a:lnTo>
                  <a:pt x="12405" y="2871"/>
                </a:lnTo>
                <a:lnTo>
                  <a:pt x="10858" y="2683"/>
                </a:lnTo>
                <a:lnTo>
                  <a:pt x="9310" y="2521"/>
                </a:lnTo>
                <a:lnTo>
                  <a:pt x="7763" y="2384"/>
                </a:lnTo>
                <a:lnTo>
                  <a:pt x="6215" y="2272"/>
                </a:lnTo>
                <a:lnTo>
                  <a:pt x="4655" y="2172"/>
                </a:lnTo>
                <a:lnTo>
                  <a:pt x="3108" y="2109"/>
                </a:lnTo>
                <a:lnTo>
                  <a:pt x="1548" y="2059"/>
                </a:lnTo>
                <a:lnTo>
                  <a:pt x="0" y="2034"/>
                </a:lnTo>
                <a:lnTo>
                  <a:pt x="0" y="39549"/>
                </a:lnTo>
                <a:lnTo>
                  <a:pt x="208775" y="39549"/>
                </a:lnTo>
                <a:lnTo>
                  <a:pt x="208775" y="874"/>
                </a:lnTo>
                <a:lnTo>
                  <a:pt x="208126" y="762"/>
                </a:lnTo>
                <a:lnTo>
                  <a:pt x="207477" y="662"/>
                </a:lnTo>
                <a:lnTo>
                  <a:pt x="206816" y="562"/>
                </a:lnTo>
                <a:lnTo>
                  <a:pt x="206142" y="475"/>
                </a:lnTo>
                <a:lnTo>
                  <a:pt x="205468" y="400"/>
                </a:lnTo>
                <a:lnTo>
                  <a:pt x="204806" y="325"/>
                </a:lnTo>
                <a:lnTo>
                  <a:pt x="203459" y="212"/>
                </a:lnTo>
                <a:lnTo>
                  <a:pt x="202473" y="138"/>
                </a:lnTo>
                <a:lnTo>
                  <a:pt x="201474" y="88"/>
                </a:lnTo>
                <a:lnTo>
                  <a:pt x="200488" y="38"/>
                </a:lnTo>
                <a:lnTo>
                  <a:pt x="199490" y="13"/>
                </a:lnTo>
                <a:lnTo>
                  <a:pt x="1985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8" name="Google Shape;168;p26"/>
          <p:cNvSpPr/>
          <p:nvPr/>
        </p:nvSpPr>
        <p:spPr>
          <a:xfrm>
            <a:off x="10534" y="5296124"/>
            <a:ext cx="12606540" cy="2283387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97768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xfrm>
            <a:off x="6096000" y="720000"/>
            <a:ext cx="5132800" cy="6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7"/>
          <p:cNvSpPr txBox="1">
            <a:spLocks noGrp="1"/>
          </p:cNvSpPr>
          <p:nvPr>
            <p:ph type="subTitle" idx="1"/>
          </p:nvPr>
        </p:nvSpPr>
        <p:spPr>
          <a:xfrm>
            <a:off x="6958300" y="4095080"/>
            <a:ext cx="3548800" cy="3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72" name="Google Shape;172;p27"/>
          <p:cNvSpPr txBox="1">
            <a:spLocks noGrp="1"/>
          </p:cNvSpPr>
          <p:nvPr>
            <p:ph type="subTitle" idx="2"/>
          </p:nvPr>
        </p:nvSpPr>
        <p:spPr>
          <a:xfrm>
            <a:off x="6958300" y="4481867"/>
            <a:ext cx="3548800" cy="13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73" name="Google Shape;173;p27"/>
          <p:cNvSpPr/>
          <p:nvPr/>
        </p:nvSpPr>
        <p:spPr>
          <a:xfrm flipH="1">
            <a:off x="-3226443" y="1763599"/>
            <a:ext cx="9551043" cy="5105871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4" name="Google Shape;174;p27"/>
          <p:cNvSpPr/>
          <p:nvPr/>
        </p:nvSpPr>
        <p:spPr>
          <a:xfrm flipH="1">
            <a:off x="-2306632" y="3161490"/>
            <a:ext cx="6954163" cy="4997044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5" name="Google Shape;175;p27"/>
          <p:cNvSpPr/>
          <p:nvPr/>
        </p:nvSpPr>
        <p:spPr>
          <a:xfrm rot="10800000" flipH="1">
            <a:off x="8297997" y="-4"/>
            <a:ext cx="3894000" cy="1540805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6" name="Google Shape;176;p27"/>
          <p:cNvSpPr txBox="1">
            <a:spLocks noGrp="1"/>
          </p:cNvSpPr>
          <p:nvPr>
            <p:ph type="subTitle" idx="3"/>
          </p:nvPr>
        </p:nvSpPr>
        <p:spPr>
          <a:xfrm>
            <a:off x="6958300" y="1935380"/>
            <a:ext cx="3548800" cy="3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77" name="Google Shape;177;p27"/>
          <p:cNvSpPr txBox="1">
            <a:spLocks noGrp="1"/>
          </p:cNvSpPr>
          <p:nvPr>
            <p:ph type="subTitle" idx="4"/>
          </p:nvPr>
        </p:nvSpPr>
        <p:spPr>
          <a:xfrm>
            <a:off x="6958300" y="2322167"/>
            <a:ext cx="3548800" cy="13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86675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>
            <a:spLocks noGrp="1"/>
          </p:cNvSpPr>
          <p:nvPr>
            <p:ph type="subTitle" idx="1"/>
          </p:nvPr>
        </p:nvSpPr>
        <p:spPr>
          <a:xfrm>
            <a:off x="4445404" y="1879584"/>
            <a:ext cx="3301200" cy="46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80" name="Google Shape;180;p28"/>
          <p:cNvSpPr txBox="1">
            <a:spLocks noGrp="1"/>
          </p:cNvSpPr>
          <p:nvPr>
            <p:ph type="subTitle" idx="2"/>
          </p:nvPr>
        </p:nvSpPr>
        <p:spPr>
          <a:xfrm>
            <a:off x="4445403" y="2342784"/>
            <a:ext cx="3301200" cy="309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spcBef>
                <a:spcPts val="1333"/>
              </a:spcBef>
              <a:spcAft>
                <a:spcPts val="0"/>
              </a:spcAft>
              <a:buNone/>
              <a:defRPr sz="1867"/>
            </a:lvl2pPr>
            <a:lvl3pPr lvl="2" rtl="0">
              <a:spcBef>
                <a:spcPts val="1333"/>
              </a:spcBef>
              <a:spcAft>
                <a:spcPts val="0"/>
              </a:spcAft>
              <a:buNone/>
              <a:defRPr sz="1867"/>
            </a:lvl3pPr>
            <a:lvl4pPr lvl="3" rtl="0">
              <a:spcBef>
                <a:spcPts val="1333"/>
              </a:spcBef>
              <a:spcAft>
                <a:spcPts val="0"/>
              </a:spcAft>
              <a:buNone/>
              <a:defRPr sz="1867"/>
            </a:lvl4pPr>
            <a:lvl5pPr lvl="4" rtl="0">
              <a:spcBef>
                <a:spcPts val="1333"/>
              </a:spcBef>
              <a:spcAft>
                <a:spcPts val="0"/>
              </a:spcAft>
              <a:buNone/>
              <a:defRPr sz="1867"/>
            </a:lvl5pPr>
            <a:lvl6pPr lvl="5" rtl="0">
              <a:spcBef>
                <a:spcPts val="1333"/>
              </a:spcBef>
              <a:spcAft>
                <a:spcPts val="0"/>
              </a:spcAft>
              <a:buNone/>
              <a:defRPr sz="1867"/>
            </a:lvl6pPr>
            <a:lvl7pPr lvl="6" rtl="0">
              <a:spcBef>
                <a:spcPts val="1333"/>
              </a:spcBef>
              <a:spcAft>
                <a:spcPts val="0"/>
              </a:spcAft>
              <a:buNone/>
              <a:defRPr sz="1867"/>
            </a:lvl7pPr>
            <a:lvl8pPr lvl="7" rtl="0">
              <a:spcBef>
                <a:spcPts val="1333"/>
              </a:spcBef>
              <a:spcAft>
                <a:spcPts val="0"/>
              </a:spcAft>
              <a:buNone/>
              <a:defRPr sz="1867"/>
            </a:lvl8pPr>
            <a:lvl9pPr lvl="8" rtl="0">
              <a:spcBef>
                <a:spcPts val="1333"/>
              </a:spcBef>
              <a:spcAft>
                <a:spcPts val="1333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subTitle" idx="3"/>
          </p:nvPr>
        </p:nvSpPr>
        <p:spPr>
          <a:xfrm>
            <a:off x="963167" y="1879584"/>
            <a:ext cx="3301200" cy="46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82" name="Google Shape;182;p28"/>
          <p:cNvSpPr txBox="1">
            <a:spLocks noGrp="1"/>
          </p:cNvSpPr>
          <p:nvPr>
            <p:ph type="subTitle" idx="4"/>
          </p:nvPr>
        </p:nvSpPr>
        <p:spPr>
          <a:xfrm>
            <a:off x="963172" y="2342784"/>
            <a:ext cx="3301200" cy="309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spcBef>
                <a:spcPts val="1333"/>
              </a:spcBef>
              <a:spcAft>
                <a:spcPts val="0"/>
              </a:spcAft>
              <a:buNone/>
              <a:defRPr sz="1867"/>
            </a:lvl2pPr>
            <a:lvl3pPr lvl="2" rtl="0">
              <a:spcBef>
                <a:spcPts val="1333"/>
              </a:spcBef>
              <a:spcAft>
                <a:spcPts val="0"/>
              </a:spcAft>
              <a:buNone/>
              <a:defRPr sz="1867"/>
            </a:lvl3pPr>
            <a:lvl4pPr lvl="3" rtl="0">
              <a:spcBef>
                <a:spcPts val="1333"/>
              </a:spcBef>
              <a:spcAft>
                <a:spcPts val="0"/>
              </a:spcAft>
              <a:buNone/>
              <a:defRPr sz="1867"/>
            </a:lvl4pPr>
            <a:lvl5pPr lvl="4" rtl="0">
              <a:spcBef>
                <a:spcPts val="1333"/>
              </a:spcBef>
              <a:spcAft>
                <a:spcPts val="0"/>
              </a:spcAft>
              <a:buNone/>
              <a:defRPr sz="1867"/>
            </a:lvl5pPr>
            <a:lvl6pPr lvl="5" rtl="0">
              <a:spcBef>
                <a:spcPts val="1333"/>
              </a:spcBef>
              <a:spcAft>
                <a:spcPts val="0"/>
              </a:spcAft>
              <a:buNone/>
              <a:defRPr sz="1867"/>
            </a:lvl6pPr>
            <a:lvl7pPr lvl="6" rtl="0">
              <a:spcBef>
                <a:spcPts val="1333"/>
              </a:spcBef>
              <a:spcAft>
                <a:spcPts val="0"/>
              </a:spcAft>
              <a:buNone/>
              <a:defRPr sz="1867"/>
            </a:lvl7pPr>
            <a:lvl8pPr lvl="7" rtl="0">
              <a:spcBef>
                <a:spcPts val="1333"/>
              </a:spcBef>
              <a:spcAft>
                <a:spcPts val="0"/>
              </a:spcAft>
              <a:buNone/>
              <a:defRPr sz="1867"/>
            </a:lvl8pPr>
            <a:lvl9pPr lvl="8" rtl="0">
              <a:spcBef>
                <a:spcPts val="1333"/>
              </a:spcBef>
              <a:spcAft>
                <a:spcPts val="1333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83" name="Google Shape;183;p28"/>
          <p:cNvSpPr txBox="1">
            <a:spLocks noGrp="1"/>
          </p:cNvSpPr>
          <p:nvPr>
            <p:ph type="title"/>
          </p:nvPr>
        </p:nvSpPr>
        <p:spPr>
          <a:xfrm>
            <a:off x="965200" y="720000"/>
            <a:ext cx="10266800" cy="6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8"/>
          <p:cNvSpPr txBox="1">
            <a:spLocks noGrp="1"/>
          </p:cNvSpPr>
          <p:nvPr>
            <p:ph type="subTitle" idx="5"/>
          </p:nvPr>
        </p:nvSpPr>
        <p:spPr>
          <a:xfrm>
            <a:off x="7927637" y="1879584"/>
            <a:ext cx="3301200" cy="46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85" name="Google Shape;185;p28"/>
          <p:cNvSpPr txBox="1">
            <a:spLocks noGrp="1"/>
          </p:cNvSpPr>
          <p:nvPr>
            <p:ph type="subTitle" idx="6"/>
          </p:nvPr>
        </p:nvSpPr>
        <p:spPr>
          <a:xfrm>
            <a:off x="7927636" y="2342784"/>
            <a:ext cx="3301200" cy="309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spcBef>
                <a:spcPts val="1333"/>
              </a:spcBef>
              <a:spcAft>
                <a:spcPts val="0"/>
              </a:spcAft>
              <a:buNone/>
              <a:defRPr sz="1867"/>
            </a:lvl2pPr>
            <a:lvl3pPr lvl="2" rtl="0">
              <a:spcBef>
                <a:spcPts val="1333"/>
              </a:spcBef>
              <a:spcAft>
                <a:spcPts val="0"/>
              </a:spcAft>
              <a:buNone/>
              <a:defRPr sz="1867"/>
            </a:lvl3pPr>
            <a:lvl4pPr lvl="3" rtl="0">
              <a:spcBef>
                <a:spcPts val="1333"/>
              </a:spcBef>
              <a:spcAft>
                <a:spcPts val="0"/>
              </a:spcAft>
              <a:buNone/>
              <a:defRPr sz="1867"/>
            </a:lvl4pPr>
            <a:lvl5pPr lvl="4" rtl="0">
              <a:spcBef>
                <a:spcPts val="1333"/>
              </a:spcBef>
              <a:spcAft>
                <a:spcPts val="0"/>
              </a:spcAft>
              <a:buNone/>
              <a:defRPr sz="1867"/>
            </a:lvl5pPr>
            <a:lvl6pPr lvl="5" rtl="0">
              <a:spcBef>
                <a:spcPts val="1333"/>
              </a:spcBef>
              <a:spcAft>
                <a:spcPts val="0"/>
              </a:spcAft>
              <a:buNone/>
              <a:defRPr sz="1867"/>
            </a:lvl6pPr>
            <a:lvl7pPr lvl="6" rtl="0">
              <a:spcBef>
                <a:spcPts val="1333"/>
              </a:spcBef>
              <a:spcAft>
                <a:spcPts val="0"/>
              </a:spcAft>
              <a:buNone/>
              <a:defRPr sz="1867"/>
            </a:lvl7pPr>
            <a:lvl8pPr lvl="7" rtl="0">
              <a:spcBef>
                <a:spcPts val="1333"/>
              </a:spcBef>
              <a:spcAft>
                <a:spcPts val="0"/>
              </a:spcAft>
              <a:buNone/>
              <a:defRPr sz="1867"/>
            </a:lvl8pPr>
            <a:lvl9pPr lvl="8" rtl="0">
              <a:spcBef>
                <a:spcPts val="1333"/>
              </a:spcBef>
              <a:spcAft>
                <a:spcPts val="1333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86" name="Google Shape;186;p28"/>
          <p:cNvSpPr/>
          <p:nvPr/>
        </p:nvSpPr>
        <p:spPr>
          <a:xfrm>
            <a:off x="1" y="5927967"/>
            <a:ext cx="12191823" cy="918064"/>
          </a:xfrm>
          <a:custGeom>
            <a:avLst/>
            <a:gdLst/>
            <a:ahLst/>
            <a:cxnLst/>
            <a:rect l="l" t="t" r="r" b="b"/>
            <a:pathLst>
              <a:path w="208776" h="39549" extrusionOk="0">
                <a:moveTo>
                  <a:pt x="197518" y="0"/>
                </a:moveTo>
                <a:lnTo>
                  <a:pt x="196520" y="25"/>
                </a:lnTo>
                <a:lnTo>
                  <a:pt x="195534" y="50"/>
                </a:lnTo>
                <a:lnTo>
                  <a:pt x="194548" y="88"/>
                </a:lnTo>
                <a:lnTo>
                  <a:pt x="193562" y="138"/>
                </a:lnTo>
                <a:lnTo>
                  <a:pt x="192589" y="200"/>
                </a:lnTo>
                <a:lnTo>
                  <a:pt x="191603" y="275"/>
                </a:lnTo>
                <a:lnTo>
                  <a:pt x="190617" y="362"/>
                </a:lnTo>
                <a:lnTo>
                  <a:pt x="189631" y="462"/>
                </a:lnTo>
                <a:lnTo>
                  <a:pt x="188658" y="574"/>
                </a:lnTo>
                <a:lnTo>
                  <a:pt x="187672" y="699"/>
                </a:lnTo>
                <a:lnTo>
                  <a:pt x="186698" y="824"/>
                </a:lnTo>
                <a:lnTo>
                  <a:pt x="185725" y="961"/>
                </a:lnTo>
                <a:lnTo>
                  <a:pt x="184739" y="1111"/>
                </a:lnTo>
                <a:lnTo>
                  <a:pt x="183765" y="1273"/>
                </a:lnTo>
                <a:lnTo>
                  <a:pt x="182792" y="1448"/>
                </a:lnTo>
                <a:lnTo>
                  <a:pt x="181819" y="1623"/>
                </a:lnTo>
                <a:lnTo>
                  <a:pt x="180845" y="1810"/>
                </a:lnTo>
                <a:lnTo>
                  <a:pt x="179872" y="2010"/>
                </a:lnTo>
                <a:lnTo>
                  <a:pt x="178898" y="2209"/>
                </a:lnTo>
                <a:lnTo>
                  <a:pt x="177925" y="2421"/>
                </a:lnTo>
                <a:lnTo>
                  <a:pt x="175978" y="2871"/>
                </a:lnTo>
                <a:lnTo>
                  <a:pt x="174044" y="3332"/>
                </a:lnTo>
                <a:lnTo>
                  <a:pt x="172109" y="3832"/>
                </a:lnTo>
                <a:lnTo>
                  <a:pt x="170175" y="4356"/>
                </a:lnTo>
                <a:lnTo>
                  <a:pt x="168241" y="4892"/>
                </a:lnTo>
                <a:lnTo>
                  <a:pt x="166319" y="5454"/>
                </a:lnTo>
                <a:lnTo>
                  <a:pt x="164384" y="6028"/>
                </a:lnTo>
                <a:lnTo>
                  <a:pt x="162462" y="6615"/>
                </a:lnTo>
                <a:lnTo>
                  <a:pt x="160541" y="7214"/>
                </a:lnTo>
                <a:lnTo>
                  <a:pt x="158619" y="7825"/>
                </a:lnTo>
                <a:lnTo>
                  <a:pt x="156697" y="8437"/>
                </a:lnTo>
                <a:lnTo>
                  <a:pt x="149034" y="10920"/>
                </a:lnTo>
                <a:lnTo>
                  <a:pt x="145215" y="12143"/>
                </a:lnTo>
                <a:lnTo>
                  <a:pt x="143293" y="12730"/>
                </a:lnTo>
                <a:lnTo>
                  <a:pt x="141384" y="13316"/>
                </a:lnTo>
                <a:lnTo>
                  <a:pt x="138801" y="14090"/>
                </a:lnTo>
                <a:lnTo>
                  <a:pt x="137503" y="14464"/>
                </a:lnTo>
                <a:lnTo>
                  <a:pt x="136205" y="14826"/>
                </a:lnTo>
                <a:lnTo>
                  <a:pt x="134907" y="15188"/>
                </a:lnTo>
                <a:lnTo>
                  <a:pt x="133597" y="15538"/>
                </a:lnTo>
                <a:lnTo>
                  <a:pt x="132299" y="15887"/>
                </a:lnTo>
                <a:lnTo>
                  <a:pt x="130988" y="16211"/>
                </a:lnTo>
                <a:lnTo>
                  <a:pt x="129678" y="16536"/>
                </a:lnTo>
                <a:lnTo>
                  <a:pt x="128368" y="16848"/>
                </a:lnTo>
                <a:lnTo>
                  <a:pt x="127057" y="17160"/>
                </a:lnTo>
                <a:lnTo>
                  <a:pt x="125734" y="17447"/>
                </a:lnTo>
                <a:lnTo>
                  <a:pt x="124412" y="17734"/>
                </a:lnTo>
                <a:lnTo>
                  <a:pt x="123101" y="18009"/>
                </a:lnTo>
                <a:lnTo>
                  <a:pt x="121778" y="18258"/>
                </a:lnTo>
                <a:lnTo>
                  <a:pt x="120455" y="18508"/>
                </a:lnTo>
                <a:lnTo>
                  <a:pt x="119120" y="18745"/>
                </a:lnTo>
                <a:lnTo>
                  <a:pt x="117797" y="18969"/>
                </a:lnTo>
                <a:lnTo>
                  <a:pt x="116474" y="19182"/>
                </a:lnTo>
                <a:lnTo>
                  <a:pt x="115139" y="19369"/>
                </a:lnTo>
                <a:lnTo>
                  <a:pt x="113804" y="19556"/>
                </a:lnTo>
                <a:lnTo>
                  <a:pt x="112468" y="19718"/>
                </a:lnTo>
                <a:lnTo>
                  <a:pt x="111133" y="19868"/>
                </a:lnTo>
                <a:lnTo>
                  <a:pt x="109798" y="20005"/>
                </a:lnTo>
                <a:lnTo>
                  <a:pt x="108462" y="20118"/>
                </a:lnTo>
                <a:lnTo>
                  <a:pt x="107127" y="20230"/>
                </a:lnTo>
                <a:lnTo>
                  <a:pt x="105779" y="20317"/>
                </a:lnTo>
                <a:lnTo>
                  <a:pt x="104431" y="20380"/>
                </a:lnTo>
                <a:lnTo>
                  <a:pt x="103096" y="20430"/>
                </a:lnTo>
                <a:lnTo>
                  <a:pt x="101748" y="20467"/>
                </a:lnTo>
                <a:lnTo>
                  <a:pt x="100400" y="20480"/>
                </a:lnTo>
                <a:lnTo>
                  <a:pt x="99053" y="20480"/>
                </a:lnTo>
                <a:lnTo>
                  <a:pt x="97480" y="20455"/>
                </a:lnTo>
                <a:lnTo>
                  <a:pt x="95895" y="20405"/>
                </a:lnTo>
                <a:lnTo>
                  <a:pt x="94323" y="20330"/>
                </a:lnTo>
                <a:lnTo>
                  <a:pt x="92750" y="20230"/>
                </a:lnTo>
                <a:lnTo>
                  <a:pt x="91190" y="20105"/>
                </a:lnTo>
                <a:lnTo>
                  <a:pt x="89618" y="19955"/>
                </a:lnTo>
                <a:lnTo>
                  <a:pt x="88058" y="19793"/>
                </a:lnTo>
                <a:lnTo>
                  <a:pt x="86485" y="19606"/>
                </a:lnTo>
                <a:lnTo>
                  <a:pt x="84925" y="19406"/>
                </a:lnTo>
                <a:lnTo>
                  <a:pt x="83365" y="19182"/>
                </a:lnTo>
                <a:lnTo>
                  <a:pt x="81806" y="18945"/>
                </a:lnTo>
                <a:lnTo>
                  <a:pt x="80258" y="18682"/>
                </a:lnTo>
                <a:lnTo>
                  <a:pt x="78698" y="18408"/>
                </a:lnTo>
                <a:lnTo>
                  <a:pt x="77138" y="18121"/>
                </a:lnTo>
                <a:lnTo>
                  <a:pt x="75591" y="17821"/>
                </a:lnTo>
                <a:lnTo>
                  <a:pt x="74043" y="17497"/>
                </a:lnTo>
                <a:lnTo>
                  <a:pt x="72483" y="17172"/>
                </a:lnTo>
                <a:lnTo>
                  <a:pt x="70936" y="16823"/>
                </a:lnTo>
                <a:lnTo>
                  <a:pt x="69388" y="16474"/>
                </a:lnTo>
                <a:lnTo>
                  <a:pt x="67841" y="16112"/>
                </a:lnTo>
                <a:lnTo>
                  <a:pt x="66306" y="15737"/>
                </a:lnTo>
                <a:lnTo>
                  <a:pt x="64758" y="15350"/>
                </a:lnTo>
                <a:lnTo>
                  <a:pt x="61663" y="14564"/>
                </a:lnTo>
                <a:lnTo>
                  <a:pt x="58581" y="13740"/>
                </a:lnTo>
                <a:lnTo>
                  <a:pt x="55511" y="12917"/>
                </a:lnTo>
                <a:lnTo>
                  <a:pt x="52428" y="12068"/>
                </a:lnTo>
                <a:lnTo>
                  <a:pt x="49346" y="11207"/>
                </a:lnTo>
                <a:lnTo>
                  <a:pt x="46276" y="10358"/>
                </a:lnTo>
                <a:lnTo>
                  <a:pt x="43205" y="9510"/>
                </a:lnTo>
                <a:lnTo>
                  <a:pt x="40123" y="8686"/>
                </a:lnTo>
                <a:lnTo>
                  <a:pt x="37053" y="7875"/>
                </a:lnTo>
                <a:lnTo>
                  <a:pt x="35518" y="7476"/>
                </a:lnTo>
                <a:lnTo>
                  <a:pt x="33983" y="7089"/>
                </a:lnTo>
                <a:lnTo>
                  <a:pt x="32448" y="6702"/>
                </a:lnTo>
                <a:lnTo>
                  <a:pt x="30900" y="6328"/>
                </a:lnTo>
                <a:lnTo>
                  <a:pt x="29365" y="5966"/>
                </a:lnTo>
                <a:lnTo>
                  <a:pt x="27830" y="5616"/>
                </a:lnTo>
                <a:lnTo>
                  <a:pt x="26283" y="5279"/>
                </a:lnTo>
                <a:lnTo>
                  <a:pt x="24748" y="4955"/>
                </a:lnTo>
                <a:lnTo>
                  <a:pt x="23213" y="4630"/>
                </a:lnTo>
                <a:lnTo>
                  <a:pt x="21665" y="4331"/>
                </a:lnTo>
                <a:lnTo>
                  <a:pt x="20130" y="4044"/>
                </a:lnTo>
                <a:lnTo>
                  <a:pt x="18583" y="3782"/>
                </a:lnTo>
                <a:lnTo>
                  <a:pt x="17035" y="3520"/>
                </a:lnTo>
                <a:lnTo>
                  <a:pt x="15500" y="3282"/>
                </a:lnTo>
                <a:lnTo>
                  <a:pt x="13953" y="3070"/>
                </a:lnTo>
                <a:lnTo>
                  <a:pt x="12405" y="2871"/>
                </a:lnTo>
                <a:lnTo>
                  <a:pt x="10858" y="2683"/>
                </a:lnTo>
                <a:lnTo>
                  <a:pt x="9310" y="2521"/>
                </a:lnTo>
                <a:lnTo>
                  <a:pt x="7763" y="2384"/>
                </a:lnTo>
                <a:lnTo>
                  <a:pt x="6215" y="2272"/>
                </a:lnTo>
                <a:lnTo>
                  <a:pt x="4655" y="2172"/>
                </a:lnTo>
                <a:lnTo>
                  <a:pt x="3108" y="2109"/>
                </a:lnTo>
                <a:lnTo>
                  <a:pt x="1548" y="2059"/>
                </a:lnTo>
                <a:lnTo>
                  <a:pt x="0" y="2034"/>
                </a:lnTo>
                <a:lnTo>
                  <a:pt x="0" y="39549"/>
                </a:lnTo>
                <a:lnTo>
                  <a:pt x="208775" y="39549"/>
                </a:lnTo>
                <a:lnTo>
                  <a:pt x="208775" y="874"/>
                </a:lnTo>
                <a:lnTo>
                  <a:pt x="208126" y="762"/>
                </a:lnTo>
                <a:lnTo>
                  <a:pt x="207477" y="662"/>
                </a:lnTo>
                <a:lnTo>
                  <a:pt x="206816" y="562"/>
                </a:lnTo>
                <a:lnTo>
                  <a:pt x="206142" y="475"/>
                </a:lnTo>
                <a:lnTo>
                  <a:pt x="205468" y="400"/>
                </a:lnTo>
                <a:lnTo>
                  <a:pt x="204806" y="325"/>
                </a:lnTo>
                <a:lnTo>
                  <a:pt x="203459" y="212"/>
                </a:lnTo>
                <a:lnTo>
                  <a:pt x="202473" y="138"/>
                </a:lnTo>
                <a:lnTo>
                  <a:pt x="201474" y="88"/>
                </a:lnTo>
                <a:lnTo>
                  <a:pt x="200488" y="38"/>
                </a:lnTo>
                <a:lnTo>
                  <a:pt x="199490" y="13"/>
                </a:lnTo>
                <a:lnTo>
                  <a:pt x="1985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7" name="Google Shape;187;p28"/>
          <p:cNvSpPr/>
          <p:nvPr/>
        </p:nvSpPr>
        <p:spPr>
          <a:xfrm flipH="1">
            <a:off x="-4170207" y="5267058"/>
            <a:ext cx="10266739" cy="2239881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553342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66800" cy="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29"/>
          <p:cNvSpPr txBox="1">
            <a:spLocks noGrp="1"/>
          </p:cNvSpPr>
          <p:nvPr>
            <p:ph type="subTitle" idx="1"/>
          </p:nvPr>
        </p:nvSpPr>
        <p:spPr>
          <a:xfrm>
            <a:off x="965200" y="2824367"/>
            <a:ext cx="3047600" cy="4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91" name="Google Shape;191;p29"/>
          <p:cNvSpPr txBox="1">
            <a:spLocks noGrp="1"/>
          </p:cNvSpPr>
          <p:nvPr>
            <p:ph type="subTitle" idx="2"/>
          </p:nvPr>
        </p:nvSpPr>
        <p:spPr>
          <a:xfrm>
            <a:off x="965200" y="3218061"/>
            <a:ext cx="3047600" cy="8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sz="1867"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sz="1867"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sz="1867"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sz="1867"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sz="1867"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sz="1867"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sz="1867"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92" name="Google Shape;192;p29"/>
          <p:cNvSpPr txBox="1">
            <a:spLocks noGrp="1"/>
          </p:cNvSpPr>
          <p:nvPr>
            <p:ph type="subTitle" idx="3"/>
          </p:nvPr>
        </p:nvSpPr>
        <p:spPr>
          <a:xfrm>
            <a:off x="4572200" y="2824367"/>
            <a:ext cx="3047600" cy="4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93" name="Google Shape;193;p29"/>
          <p:cNvSpPr txBox="1">
            <a:spLocks noGrp="1"/>
          </p:cNvSpPr>
          <p:nvPr>
            <p:ph type="subTitle" idx="4"/>
          </p:nvPr>
        </p:nvSpPr>
        <p:spPr>
          <a:xfrm>
            <a:off x="4572200" y="3218061"/>
            <a:ext cx="3047600" cy="8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sz="1867"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sz="1867"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sz="1867"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sz="1867"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sz="1867"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sz="1867"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sz="1867"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94" name="Google Shape;194;p29"/>
          <p:cNvSpPr txBox="1">
            <a:spLocks noGrp="1"/>
          </p:cNvSpPr>
          <p:nvPr>
            <p:ph type="subTitle" idx="5"/>
          </p:nvPr>
        </p:nvSpPr>
        <p:spPr>
          <a:xfrm>
            <a:off x="8179200" y="2824367"/>
            <a:ext cx="3047600" cy="4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95" name="Google Shape;195;p29"/>
          <p:cNvSpPr txBox="1">
            <a:spLocks noGrp="1"/>
          </p:cNvSpPr>
          <p:nvPr>
            <p:ph type="subTitle" idx="6"/>
          </p:nvPr>
        </p:nvSpPr>
        <p:spPr>
          <a:xfrm>
            <a:off x="8179200" y="3218061"/>
            <a:ext cx="3047600" cy="8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sz="1867"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sz="1867"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sz="1867"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sz="1867"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sz="1867"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sz="1867"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sz="1867"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96" name="Google Shape;196;p29"/>
          <p:cNvSpPr txBox="1">
            <a:spLocks noGrp="1"/>
          </p:cNvSpPr>
          <p:nvPr>
            <p:ph type="subTitle" idx="7"/>
          </p:nvPr>
        </p:nvSpPr>
        <p:spPr>
          <a:xfrm>
            <a:off x="965200" y="4924800"/>
            <a:ext cx="3047600" cy="4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97" name="Google Shape;197;p29"/>
          <p:cNvSpPr txBox="1">
            <a:spLocks noGrp="1"/>
          </p:cNvSpPr>
          <p:nvPr>
            <p:ph type="subTitle" idx="8"/>
          </p:nvPr>
        </p:nvSpPr>
        <p:spPr>
          <a:xfrm>
            <a:off x="965200" y="5318495"/>
            <a:ext cx="3047600" cy="8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sz="1867"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sz="1867"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sz="1867"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sz="1867"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sz="1867"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sz="1867"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sz="1867"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98" name="Google Shape;198;p29"/>
          <p:cNvSpPr txBox="1">
            <a:spLocks noGrp="1"/>
          </p:cNvSpPr>
          <p:nvPr>
            <p:ph type="subTitle" idx="9"/>
          </p:nvPr>
        </p:nvSpPr>
        <p:spPr>
          <a:xfrm>
            <a:off x="4572200" y="4924800"/>
            <a:ext cx="3047600" cy="4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99" name="Google Shape;199;p29"/>
          <p:cNvSpPr txBox="1">
            <a:spLocks noGrp="1"/>
          </p:cNvSpPr>
          <p:nvPr>
            <p:ph type="subTitle" idx="13"/>
          </p:nvPr>
        </p:nvSpPr>
        <p:spPr>
          <a:xfrm>
            <a:off x="4572200" y="5318495"/>
            <a:ext cx="3047600" cy="8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sz="1867"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sz="1867"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sz="1867"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sz="1867"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sz="1867"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sz="1867"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sz="1867"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subTitle" idx="14"/>
          </p:nvPr>
        </p:nvSpPr>
        <p:spPr>
          <a:xfrm>
            <a:off x="8179200" y="4924800"/>
            <a:ext cx="3047600" cy="4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01" name="Google Shape;201;p29"/>
          <p:cNvSpPr txBox="1">
            <a:spLocks noGrp="1"/>
          </p:cNvSpPr>
          <p:nvPr>
            <p:ph type="subTitle" idx="15"/>
          </p:nvPr>
        </p:nvSpPr>
        <p:spPr>
          <a:xfrm>
            <a:off x="8179200" y="5318495"/>
            <a:ext cx="3047600" cy="8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sz="1867"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sz="1867"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sz="1867"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sz="1867"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sz="1867"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sz="1867"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sz="1867"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202" name="Google Shape;202;p29"/>
          <p:cNvSpPr/>
          <p:nvPr/>
        </p:nvSpPr>
        <p:spPr>
          <a:xfrm rot="10800000" flipH="1">
            <a:off x="3559201" y="-358128"/>
            <a:ext cx="10043608" cy="1819293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877421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>
            <a:spLocks noGrp="1"/>
          </p:cNvSpPr>
          <p:nvPr>
            <p:ph type="subTitle" idx="1"/>
          </p:nvPr>
        </p:nvSpPr>
        <p:spPr>
          <a:xfrm>
            <a:off x="965200" y="2824367"/>
            <a:ext cx="3047600" cy="4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subTitle" idx="2"/>
          </p:nvPr>
        </p:nvSpPr>
        <p:spPr>
          <a:xfrm>
            <a:off x="965200" y="3218061"/>
            <a:ext cx="3047600" cy="8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sz="1867"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sz="1867"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sz="1867"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sz="1867"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sz="1867"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sz="1867"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sz="1867"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206" name="Google Shape;206;p30"/>
          <p:cNvSpPr txBox="1">
            <a:spLocks noGrp="1"/>
          </p:cNvSpPr>
          <p:nvPr>
            <p:ph type="subTitle" idx="3"/>
          </p:nvPr>
        </p:nvSpPr>
        <p:spPr>
          <a:xfrm>
            <a:off x="4572200" y="2824367"/>
            <a:ext cx="3047600" cy="4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07" name="Google Shape;207;p30"/>
          <p:cNvSpPr txBox="1">
            <a:spLocks noGrp="1"/>
          </p:cNvSpPr>
          <p:nvPr>
            <p:ph type="subTitle" idx="4"/>
          </p:nvPr>
        </p:nvSpPr>
        <p:spPr>
          <a:xfrm>
            <a:off x="4572200" y="3218061"/>
            <a:ext cx="3047600" cy="8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sz="1867"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sz="1867"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sz="1867"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sz="1867"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sz="1867"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sz="1867"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sz="1867"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5"/>
          </p:nvPr>
        </p:nvSpPr>
        <p:spPr>
          <a:xfrm>
            <a:off x="8179200" y="2824367"/>
            <a:ext cx="3047600" cy="4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6"/>
          </p:nvPr>
        </p:nvSpPr>
        <p:spPr>
          <a:xfrm>
            <a:off x="8179200" y="3218061"/>
            <a:ext cx="3047600" cy="8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title"/>
          </p:nvPr>
        </p:nvSpPr>
        <p:spPr>
          <a:xfrm>
            <a:off x="965200" y="720000"/>
            <a:ext cx="10266800" cy="6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0"/>
          <p:cNvSpPr/>
          <p:nvPr/>
        </p:nvSpPr>
        <p:spPr>
          <a:xfrm rot="10800000" flipH="1">
            <a:off x="3559201" y="-358128"/>
            <a:ext cx="10043608" cy="1819293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2" name="Google Shape;212;p30"/>
          <p:cNvSpPr/>
          <p:nvPr/>
        </p:nvSpPr>
        <p:spPr>
          <a:xfrm>
            <a:off x="-51733" y="4637567"/>
            <a:ext cx="12606591" cy="2283428"/>
          </a:xfrm>
          <a:custGeom>
            <a:avLst/>
            <a:gdLst/>
            <a:ahLst/>
            <a:cxnLst/>
            <a:rect l="l" t="t" r="r" b="b"/>
            <a:pathLst>
              <a:path w="208776" h="39549" extrusionOk="0">
                <a:moveTo>
                  <a:pt x="197518" y="0"/>
                </a:moveTo>
                <a:lnTo>
                  <a:pt x="196520" y="25"/>
                </a:lnTo>
                <a:lnTo>
                  <a:pt x="195534" y="50"/>
                </a:lnTo>
                <a:lnTo>
                  <a:pt x="194548" y="88"/>
                </a:lnTo>
                <a:lnTo>
                  <a:pt x="193562" y="138"/>
                </a:lnTo>
                <a:lnTo>
                  <a:pt x="192589" y="200"/>
                </a:lnTo>
                <a:lnTo>
                  <a:pt x="191603" y="275"/>
                </a:lnTo>
                <a:lnTo>
                  <a:pt x="190617" y="362"/>
                </a:lnTo>
                <a:lnTo>
                  <a:pt x="189631" y="462"/>
                </a:lnTo>
                <a:lnTo>
                  <a:pt x="188658" y="574"/>
                </a:lnTo>
                <a:lnTo>
                  <a:pt x="187672" y="699"/>
                </a:lnTo>
                <a:lnTo>
                  <a:pt x="186698" y="824"/>
                </a:lnTo>
                <a:lnTo>
                  <a:pt x="185725" y="961"/>
                </a:lnTo>
                <a:lnTo>
                  <a:pt x="184739" y="1111"/>
                </a:lnTo>
                <a:lnTo>
                  <a:pt x="183765" y="1273"/>
                </a:lnTo>
                <a:lnTo>
                  <a:pt x="182792" y="1448"/>
                </a:lnTo>
                <a:lnTo>
                  <a:pt x="181819" y="1623"/>
                </a:lnTo>
                <a:lnTo>
                  <a:pt x="180845" y="1810"/>
                </a:lnTo>
                <a:lnTo>
                  <a:pt x="179872" y="2010"/>
                </a:lnTo>
                <a:lnTo>
                  <a:pt x="178898" y="2209"/>
                </a:lnTo>
                <a:lnTo>
                  <a:pt x="177925" y="2421"/>
                </a:lnTo>
                <a:lnTo>
                  <a:pt x="175978" y="2871"/>
                </a:lnTo>
                <a:lnTo>
                  <a:pt x="174044" y="3332"/>
                </a:lnTo>
                <a:lnTo>
                  <a:pt x="172109" y="3832"/>
                </a:lnTo>
                <a:lnTo>
                  <a:pt x="170175" y="4356"/>
                </a:lnTo>
                <a:lnTo>
                  <a:pt x="168241" y="4892"/>
                </a:lnTo>
                <a:lnTo>
                  <a:pt x="166319" y="5454"/>
                </a:lnTo>
                <a:lnTo>
                  <a:pt x="164384" y="6028"/>
                </a:lnTo>
                <a:lnTo>
                  <a:pt x="162462" y="6615"/>
                </a:lnTo>
                <a:lnTo>
                  <a:pt x="160541" y="7214"/>
                </a:lnTo>
                <a:lnTo>
                  <a:pt x="158619" y="7825"/>
                </a:lnTo>
                <a:lnTo>
                  <a:pt x="156697" y="8437"/>
                </a:lnTo>
                <a:lnTo>
                  <a:pt x="149034" y="10920"/>
                </a:lnTo>
                <a:lnTo>
                  <a:pt x="145215" y="12143"/>
                </a:lnTo>
                <a:lnTo>
                  <a:pt x="143293" y="12730"/>
                </a:lnTo>
                <a:lnTo>
                  <a:pt x="141384" y="13316"/>
                </a:lnTo>
                <a:lnTo>
                  <a:pt x="138801" y="14090"/>
                </a:lnTo>
                <a:lnTo>
                  <a:pt x="137503" y="14464"/>
                </a:lnTo>
                <a:lnTo>
                  <a:pt x="136205" y="14826"/>
                </a:lnTo>
                <a:lnTo>
                  <a:pt x="134907" y="15188"/>
                </a:lnTo>
                <a:lnTo>
                  <a:pt x="133597" y="15538"/>
                </a:lnTo>
                <a:lnTo>
                  <a:pt x="132299" y="15887"/>
                </a:lnTo>
                <a:lnTo>
                  <a:pt x="130988" y="16211"/>
                </a:lnTo>
                <a:lnTo>
                  <a:pt x="129678" y="16536"/>
                </a:lnTo>
                <a:lnTo>
                  <a:pt x="128368" y="16848"/>
                </a:lnTo>
                <a:lnTo>
                  <a:pt x="127057" y="17160"/>
                </a:lnTo>
                <a:lnTo>
                  <a:pt x="125734" y="17447"/>
                </a:lnTo>
                <a:lnTo>
                  <a:pt x="124412" y="17734"/>
                </a:lnTo>
                <a:lnTo>
                  <a:pt x="123101" y="18009"/>
                </a:lnTo>
                <a:lnTo>
                  <a:pt x="121778" y="18258"/>
                </a:lnTo>
                <a:lnTo>
                  <a:pt x="120455" y="18508"/>
                </a:lnTo>
                <a:lnTo>
                  <a:pt x="119120" y="18745"/>
                </a:lnTo>
                <a:lnTo>
                  <a:pt x="117797" y="18969"/>
                </a:lnTo>
                <a:lnTo>
                  <a:pt x="116474" y="19182"/>
                </a:lnTo>
                <a:lnTo>
                  <a:pt x="115139" y="19369"/>
                </a:lnTo>
                <a:lnTo>
                  <a:pt x="113804" y="19556"/>
                </a:lnTo>
                <a:lnTo>
                  <a:pt x="112468" y="19718"/>
                </a:lnTo>
                <a:lnTo>
                  <a:pt x="111133" y="19868"/>
                </a:lnTo>
                <a:lnTo>
                  <a:pt x="109798" y="20005"/>
                </a:lnTo>
                <a:lnTo>
                  <a:pt x="108462" y="20118"/>
                </a:lnTo>
                <a:lnTo>
                  <a:pt x="107127" y="20230"/>
                </a:lnTo>
                <a:lnTo>
                  <a:pt x="105779" y="20317"/>
                </a:lnTo>
                <a:lnTo>
                  <a:pt x="104431" y="20380"/>
                </a:lnTo>
                <a:lnTo>
                  <a:pt x="103096" y="20430"/>
                </a:lnTo>
                <a:lnTo>
                  <a:pt x="101748" y="20467"/>
                </a:lnTo>
                <a:lnTo>
                  <a:pt x="100400" y="20480"/>
                </a:lnTo>
                <a:lnTo>
                  <a:pt x="99053" y="20480"/>
                </a:lnTo>
                <a:lnTo>
                  <a:pt x="97480" y="20455"/>
                </a:lnTo>
                <a:lnTo>
                  <a:pt x="95895" y="20405"/>
                </a:lnTo>
                <a:lnTo>
                  <a:pt x="94323" y="20330"/>
                </a:lnTo>
                <a:lnTo>
                  <a:pt x="92750" y="20230"/>
                </a:lnTo>
                <a:lnTo>
                  <a:pt x="91190" y="20105"/>
                </a:lnTo>
                <a:lnTo>
                  <a:pt x="89618" y="19955"/>
                </a:lnTo>
                <a:lnTo>
                  <a:pt x="88058" y="19793"/>
                </a:lnTo>
                <a:lnTo>
                  <a:pt x="86485" y="19606"/>
                </a:lnTo>
                <a:lnTo>
                  <a:pt x="84925" y="19406"/>
                </a:lnTo>
                <a:lnTo>
                  <a:pt x="83365" y="19182"/>
                </a:lnTo>
                <a:lnTo>
                  <a:pt x="81806" y="18945"/>
                </a:lnTo>
                <a:lnTo>
                  <a:pt x="80258" y="18682"/>
                </a:lnTo>
                <a:lnTo>
                  <a:pt x="78698" y="18408"/>
                </a:lnTo>
                <a:lnTo>
                  <a:pt x="77138" y="18121"/>
                </a:lnTo>
                <a:lnTo>
                  <a:pt x="75591" y="17821"/>
                </a:lnTo>
                <a:lnTo>
                  <a:pt x="74043" y="17497"/>
                </a:lnTo>
                <a:lnTo>
                  <a:pt x="72483" y="17172"/>
                </a:lnTo>
                <a:lnTo>
                  <a:pt x="70936" y="16823"/>
                </a:lnTo>
                <a:lnTo>
                  <a:pt x="69388" y="16474"/>
                </a:lnTo>
                <a:lnTo>
                  <a:pt x="67841" y="16112"/>
                </a:lnTo>
                <a:lnTo>
                  <a:pt x="66306" y="15737"/>
                </a:lnTo>
                <a:lnTo>
                  <a:pt x="64758" y="15350"/>
                </a:lnTo>
                <a:lnTo>
                  <a:pt x="61663" y="14564"/>
                </a:lnTo>
                <a:lnTo>
                  <a:pt x="58581" y="13740"/>
                </a:lnTo>
                <a:lnTo>
                  <a:pt x="55511" y="12917"/>
                </a:lnTo>
                <a:lnTo>
                  <a:pt x="52428" y="12068"/>
                </a:lnTo>
                <a:lnTo>
                  <a:pt x="49346" y="11207"/>
                </a:lnTo>
                <a:lnTo>
                  <a:pt x="46276" y="10358"/>
                </a:lnTo>
                <a:lnTo>
                  <a:pt x="43205" y="9510"/>
                </a:lnTo>
                <a:lnTo>
                  <a:pt x="40123" y="8686"/>
                </a:lnTo>
                <a:lnTo>
                  <a:pt x="37053" y="7875"/>
                </a:lnTo>
                <a:lnTo>
                  <a:pt x="35518" y="7476"/>
                </a:lnTo>
                <a:lnTo>
                  <a:pt x="33983" y="7089"/>
                </a:lnTo>
                <a:lnTo>
                  <a:pt x="32448" y="6702"/>
                </a:lnTo>
                <a:lnTo>
                  <a:pt x="30900" y="6328"/>
                </a:lnTo>
                <a:lnTo>
                  <a:pt x="29365" y="5966"/>
                </a:lnTo>
                <a:lnTo>
                  <a:pt x="27830" y="5616"/>
                </a:lnTo>
                <a:lnTo>
                  <a:pt x="26283" y="5279"/>
                </a:lnTo>
                <a:lnTo>
                  <a:pt x="24748" y="4955"/>
                </a:lnTo>
                <a:lnTo>
                  <a:pt x="23213" y="4630"/>
                </a:lnTo>
                <a:lnTo>
                  <a:pt x="21665" y="4331"/>
                </a:lnTo>
                <a:lnTo>
                  <a:pt x="20130" y="4044"/>
                </a:lnTo>
                <a:lnTo>
                  <a:pt x="18583" y="3782"/>
                </a:lnTo>
                <a:lnTo>
                  <a:pt x="17035" y="3520"/>
                </a:lnTo>
                <a:lnTo>
                  <a:pt x="15500" y="3282"/>
                </a:lnTo>
                <a:lnTo>
                  <a:pt x="13953" y="3070"/>
                </a:lnTo>
                <a:lnTo>
                  <a:pt x="12405" y="2871"/>
                </a:lnTo>
                <a:lnTo>
                  <a:pt x="10858" y="2683"/>
                </a:lnTo>
                <a:lnTo>
                  <a:pt x="9310" y="2521"/>
                </a:lnTo>
                <a:lnTo>
                  <a:pt x="7763" y="2384"/>
                </a:lnTo>
                <a:lnTo>
                  <a:pt x="6215" y="2272"/>
                </a:lnTo>
                <a:lnTo>
                  <a:pt x="4655" y="2172"/>
                </a:lnTo>
                <a:lnTo>
                  <a:pt x="3108" y="2109"/>
                </a:lnTo>
                <a:lnTo>
                  <a:pt x="1548" y="2059"/>
                </a:lnTo>
                <a:lnTo>
                  <a:pt x="0" y="2034"/>
                </a:lnTo>
                <a:lnTo>
                  <a:pt x="0" y="39549"/>
                </a:lnTo>
                <a:lnTo>
                  <a:pt x="208775" y="39549"/>
                </a:lnTo>
                <a:lnTo>
                  <a:pt x="208775" y="874"/>
                </a:lnTo>
                <a:lnTo>
                  <a:pt x="208126" y="762"/>
                </a:lnTo>
                <a:lnTo>
                  <a:pt x="207477" y="662"/>
                </a:lnTo>
                <a:lnTo>
                  <a:pt x="206816" y="562"/>
                </a:lnTo>
                <a:lnTo>
                  <a:pt x="206142" y="475"/>
                </a:lnTo>
                <a:lnTo>
                  <a:pt x="205468" y="400"/>
                </a:lnTo>
                <a:lnTo>
                  <a:pt x="204806" y="325"/>
                </a:lnTo>
                <a:lnTo>
                  <a:pt x="203459" y="212"/>
                </a:lnTo>
                <a:lnTo>
                  <a:pt x="202473" y="138"/>
                </a:lnTo>
                <a:lnTo>
                  <a:pt x="201474" y="88"/>
                </a:lnTo>
                <a:lnTo>
                  <a:pt x="200488" y="38"/>
                </a:lnTo>
                <a:lnTo>
                  <a:pt x="199490" y="13"/>
                </a:lnTo>
                <a:lnTo>
                  <a:pt x="1985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097066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>
            <a:spLocks noGrp="1"/>
          </p:cNvSpPr>
          <p:nvPr>
            <p:ph type="title" hasCustomPrompt="1"/>
          </p:nvPr>
        </p:nvSpPr>
        <p:spPr>
          <a:xfrm>
            <a:off x="960000" y="2559600"/>
            <a:ext cx="2992000" cy="12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96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5" name="Google Shape;215;p31"/>
          <p:cNvSpPr txBox="1">
            <a:spLocks noGrp="1"/>
          </p:cNvSpPr>
          <p:nvPr>
            <p:ph type="subTitle" idx="1"/>
          </p:nvPr>
        </p:nvSpPr>
        <p:spPr>
          <a:xfrm>
            <a:off x="962027" y="3916800"/>
            <a:ext cx="2992000" cy="6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31"/>
          <p:cNvSpPr txBox="1">
            <a:spLocks noGrp="1"/>
          </p:cNvSpPr>
          <p:nvPr>
            <p:ph type="title" idx="2" hasCustomPrompt="1"/>
          </p:nvPr>
        </p:nvSpPr>
        <p:spPr>
          <a:xfrm>
            <a:off x="4600000" y="2559600"/>
            <a:ext cx="2990000" cy="12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96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7" name="Google Shape;217;p31"/>
          <p:cNvSpPr txBox="1">
            <a:spLocks noGrp="1"/>
          </p:cNvSpPr>
          <p:nvPr>
            <p:ph type="subTitle" idx="3"/>
          </p:nvPr>
        </p:nvSpPr>
        <p:spPr>
          <a:xfrm>
            <a:off x="4602025" y="3916800"/>
            <a:ext cx="2990000" cy="6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1"/>
          <p:cNvSpPr txBox="1">
            <a:spLocks noGrp="1"/>
          </p:cNvSpPr>
          <p:nvPr>
            <p:ph type="title" idx="4" hasCustomPrompt="1"/>
          </p:nvPr>
        </p:nvSpPr>
        <p:spPr>
          <a:xfrm>
            <a:off x="8240000" y="2559600"/>
            <a:ext cx="2990000" cy="12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96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9" name="Google Shape;219;p31"/>
          <p:cNvSpPr txBox="1">
            <a:spLocks noGrp="1"/>
          </p:cNvSpPr>
          <p:nvPr>
            <p:ph type="subTitle" idx="5"/>
          </p:nvPr>
        </p:nvSpPr>
        <p:spPr>
          <a:xfrm>
            <a:off x="8242027" y="3916800"/>
            <a:ext cx="2990000" cy="6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1"/>
          <p:cNvSpPr/>
          <p:nvPr/>
        </p:nvSpPr>
        <p:spPr>
          <a:xfrm rot="10800000" flipH="1">
            <a:off x="7352069" y="-706253"/>
            <a:ext cx="8066025" cy="4312220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1" name="Google Shape;221;p31"/>
          <p:cNvSpPr/>
          <p:nvPr/>
        </p:nvSpPr>
        <p:spPr>
          <a:xfrm rot="10800000" flipH="1">
            <a:off x="8415966" y="-1940534"/>
            <a:ext cx="6499532" cy="4670179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2" name="Google Shape;222;p31"/>
          <p:cNvSpPr/>
          <p:nvPr/>
        </p:nvSpPr>
        <p:spPr>
          <a:xfrm>
            <a:off x="-51733" y="5269218"/>
            <a:ext cx="12606591" cy="2283428"/>
          </a:xfrm>
          <a:custGeom>
            <a:avLst/>
            <a:gdLst/>
            <a:ahLst/>
            <a:cxnLst/>
            <a:rect l="l" t="t" r="r" b="b"/>
            <a:pathLst>
              <a:path w="208776" h="39549" extrusionOk="0">
                <a:moveTo>
                  <a:pt x="197518" y="0"/>
                </a:moveTo>
                <a:lnTo>
                  <a:pt x="196520" y="25"/>
                </a:lnTo>
                <a:lnTo>
                  <a:pt x="195534" y="50"/>
                </a:lnTo>
                <a:lnTo>
                  <a:pt x="194548" y="88"/>
                </a:lnTo>
                <a:lnTo>
                  <a:pt x="193562" y="138"/>
                </a:lnTo>
                <a:lnTo>
                  <a:pt x="192589" y="200"/>
                </a:lnTo>
                <a:lnTo>
                  <a:pt x="191603" y="275"/>
                </a:lnTo>
                <a:lnTo>
                  <a:pt x="190617" y="362"/>
                </a:lnTo>
                <a:lnTo>
                  <a:pt x="189631" y="462"/>
                </a:lnTo>
                <a:lnTo>
                  <a:pt x="188658" y="574"/>
                </a:lnTo>
                <a:lnTo>
                  <a:pt x="187672" y="699"/>
                </a:lnTo>
                <a:lnTo>
                  <a:pt x="186698" y="824"/>
                </a:lnTo>
                <a:lnTo>
                  <a:pt x="185725" y="961"/>
                </a:lnTo>
                <a:lnTo>
                  <a:pt x="184739" y="1111"/>
                </a:lnTo>
                <a:lnTo>
                  <a:pt x="183765" y="1273"/>
                </a:lnTo>
                <a:lnTo>
                  <a:pt x="182792" y="1448"/>
                </a:lnTo>
                <a:lnTo>
                  <a:pt x="181819" y="1623"/>
                </a:lnTo>
                <a:lnTo>
                  <a:pt x="180845" y="1810"/>
                </a:lnTo>
                <a:lnTo>
                  <a:pt x="179872" y="2010"/>
                </a:lnTo>
                <a:lnTo>
                  <a:pt x="178898" y="2209"/>
                </a:lnTo>
                <a:lnTo>
                  <a:pt x="177925" y="2421"/>
                </a:lnTo>
                <a:lnTo>
                  <a:pt x="175978" y="2871"/>
                </a:lnTo>
                <a:lnTo>
                  <a:pt x="174044" y="3332"/>
                </a:lnTo>
                <a:lnTo>
                  <a:pt x="172109" y="3832"/>
                </a:lnTo>
                <a:lnTo>
                  <a:pt x="170175" y="4356"/>
                </a:lnTo>
                <a:lnTo>
                  <a:pt x="168241" y="4892"/>
                </a:lnTo>
                <a:lnTo>
                  <a:pt x="166319" y="5454"/>
                </a:lnTo>
                <a:lnTo>
                  <a:pt x="164384" y="6028"/>
                </a:lnTo>
                <a:lnTo>
                  <a:pt x="162462" y="6615"/>
                </a:lnTo>
                <a:lnTo>
                  <a:pt x="160541" y="7214"/>
                </a:lnTo>
                <a:lnTo>
                  <a:pt x="158619" y="7825"/>
                </a:lnTo>
                <a:lnTo>
                  <a:pt x="156697" y="8437"/>
                </a:lnTo>
                <a:lnTo>
                  <a:pt x="149034" y="10920"/>
                </a:lnTo>
                <a:lnTo>
                  <a:pt x="145215" y="12143"/>
                </a:lnTo>
                <a:lnTo>
                  <a:pt x="143293" y="12730"/>
                </a:lnTo>
                <a:lnTo>
                  <a:pt x="141384" y="13316"/>
                </a:lnTo>
                <a:lnTo>
                  <a:pt x="138801" y="14090"/>
                </a:lnTo>
                <a:lnTo>
                  <a:pt x="137503" y="14464"/>
                </a:lnTo>
                <a:lnTo>
                  <a:pt x="136205" y="14826"/>
                </a:lnTo>
                <a:lnTo>
                  <a:pt x="134907" y="15188"/>
                </a:lnTo>
                <a:lnTo>
                  <a:pt x="133597" y="15538"/>
                </a:lnTo>
                <a:lnTo>
                  <a:pt x="132299" y="15887"/>
                </a:lnTo>
                <a:lnTo>
                  <a:pt x="130988" y="16211"/>
                </a:lnTo>
                <a:lnTo>
                  <a:pt x="129678" y="16536"/>
                </a:lnTo>
                <a:lnTo>
                  <a:pt x="128368" y="16848"/>
                </a:lnTo>
                <a:lnTo>
                  <a:pt x="127057" y="17160"/>
                </a:lnTo>
                <a:lnTo>
                  <a:pt x="125734" y="17447"/>
                </a:lnTo>
                <a:lnTo>
                  <a:pt x="124412" y="17734"/>
                </a:lnTo>
                <a:lnTo>
                  <a:pt x="123101" y="18009"/>
                </a:lnTo>
                <a:lnTo>
                  <a:pt x="121778" y="18258"/>
                </a:lnTo>
                <a:lnTo>
                  <a:pt x="120455" y="18508"/>
                </a:lnTo>
                <a:lnTo>
                  <a:pt x="119120" y="18745"/>
                </a:lnTo>
                <a:lnTo>
                  <a:pt x="117797" y="18969"/>
                </a:lnTo>
                <a:lnTo>
                  <a:pt x="116474" y="19182"/>
                </a:lnTo>
                <a:lnTo>
                  <a:pt x="115139" y="19369"/>
                </a:lnTo>
                <a:lnTo>
                  <a:pt x="113804" y="19556"/>
                </a:lnTo>
                <a:lnTo>
                  <a:pt x="112468" y="19718"/>
                </a:lnTo>
                <a:lnTo>
                  <a:pt x="111133" y="19868"/>
                </a:lnTo>
                <a:lnTo>
                  <a:pt x="109798" y="20005"/>
                </a:lnTo>
                <a:lnTo>
                  <a:pt x="108462" y="20118"/>
                </a:lnTo>
                <a:lnTo>
                  <a:pt x="107127" y="20230"/>
                </a:lnTo>
                <a:lnTo>
                  <a:pt x="105779" y="20317"/>
                </a:lnTo>
                <a:lnTo>
                  <a:pt x="104431" y="20380"/>
                </a:lnTo>
                <a:lnTo>
                  <a:pt x="103096" y="20430"/>
                </a:lnTo>
                <a:lnTo>
                  <a:pt x="101748" y="20467"/>
                </a:lnTo>
                <a:lnTo>
                  <a:pt x="100400" y="20480"/>
                </a:lnTo>
                <a:lnTo>
                  <a:pt x="99053" y="20480"/>
                </a:lnTo>
                <a:lnTo>
                  <a:pt x="97480" y="20455"/>
                </a:lnTo>
                <a:lnTo>
                  <a:pt x="95895" y="20405"/>
                </a:lnTo>
                <a:lnTo>
                  <a:pt x="94323" y="20330"/>
                </a:lnTo>
                <a:lnTo>
                  <a:pt x="92750" y="20230"/>
                </a:lnTo>
                <a:lnTo>
                  <a:pt x="91190" y="20105"/>
                </a:lnTo>
                <a:lnTo>
                  <a:pt x="89618" y="19955"/>
                </a:lnTo>
                <a:lnTo>
                  <a:pt x="88058" y="19793"/>
                </a:lnTo>
                <a:lnTo>
                  <a:pt x="86485" y="19606"/>
                </a:lnTo>
                <a:lnTo>
                  <a:pt x="84925" y="19406"/>
                </a:lnTo>
                <a:lnTo>
                  <a:pt x="83365" y="19182"/>
                </a:lnTo>
                <a:lnTo>
                  <a:pt x="81806" y="18945"/>
                </a:lnTo>
                <a:lnTo>
                  <a:pt x="80258" y="18682"/>
                </a:lnTo>
                <a:lnTo>
                  <a:pt x="78698" y="18408"/>
                </a:lnTo>
                <a:lnTo>
                  <a:pt x="77138" y="18121"/>
                </a:lnTo>
                <a:lnTo>
                  <a:pt x="75591" y="17821"/>
                </a:lnTo>
                <a:lnTo>
                  <a:pt x="74043" y="17497"/>
                </a:lnTo>
                <a:lnTo>
                  <a:pt x="72483" y="17172"/>
                </a:lnTo>
                <a:lnTo>
                  <a:pt x="70936" y="16823"/>
                </a:lnTo>
                <a:lnTo>
                  <a:pt x="69388" y="16474"/>
                </a:lnTo>
                <a:lnTo>
                  <a:pt x="67841" y="16112"/>
                </a:lnTo>
                <a:lnTo>
                  <a:pt x="66306" y="15737"/>
                </a:lnTo>
                <a:lnTo>
                  <a:pt x="64758" y="15350"/>
                </a:lnTo>
                <a:lnTo>
                  <a:pt x="61663" y="14564"/>
                </a:lnTo>
                <a:lnTo>
                  <a:pt x="58581" y="13740"/>
                </a:lnTo>
                <a:lnTo>
                  <a:pt x="55511" y="12917"/>
                </a:lnTo>
                <a:lnTo>
                  <a:pt x="52428" y="12068"/>
                </a:lnTo>
                <a:lnTo>
                  <a:pt x="49346" y="11207"/>
                </a:lnTo>
                <a:lnTo>
                  <a:pt x="46276" y="10358"/>
                </a:lnTo>
                <a:lnTo>
                  <a:pt x="43205" y="9510"/>
                </a:lnTo>
                <a:lnTo>
                  <a:pt x="40123" y="8686"/>
                </a:lnTo>
                <a:lnTo>
                  <a:pt x="37053" y="7875"/>
                </a:lnTo>
                <a:lnTo>
                  <a:pt x="35518" y="7476"/>
                </a:lnTo>
                <a:lnTo>
                  <a:pt x="33983" y="7089"/>
                </a:lnTo>
                <a:lnTo>
                  <a:pt x="32448" y="6702"/>
                </a:lnTo>
                <a:lnTo>
                  <a:pt x="30900" y="6328"/>
                </a:lnTo>
                <a:lnTo>
                  <a:pt x="29365" y="5966"/>
                </a:lnTo>
                <a:lnTo>
                  <a:pt x="27830" y="5616"/>
                </a:lnTo>
                <a:lnTo>
                  <a:pt x="26283" y="5279"/>
                </a:lnTo>
                <a:lnTo>
                  <a:pt x="24748" y="4955"/>
                </a:lnTo>
                <a:lnTo>
                  <a:pt x="23213" y="4630"/>
                </a:lnTo>
                <a:lnTo>
                  <a:pt x="21665" y="4331"/>
                </a:lnTo>
                <a:lnTo>
                  <a:pt x="20130" y="4044"/>
                </a:lnTo>
                <a:lnTo>
                  <a:pt x="18583" y="3782"/>
                </a:lnTo>
                <a:lnTo>
                  <a:pt x="17035" y="3520"/>
                </a:lnTo>
                <a:lnTo>
                  <a:pt x="15500" y="3282"/>
                </a:lnTo>
                <a:lnTo>
                  <a:pt x="13953" y="3070"/>
                </a:lnTo>
                <a:lnTo>
                  <a:pt x="12405" y="2871"/>
                </a:lnTo>
                <a:lnTo>
                  <a:pt x="10858" y="2683"/>
                </a:lnTo>
                <a:lnTo>
                  <a:pt x="9310" y="2521"/>
                </a:lnTo>
                <a:lnTo>
                  <a:pt x="7763" y="2384"/>
                </a:lnTo>
                <a:lnTo>
                  <a:pt x="6215" y="2272"/>
                </a:lnTo>
                <a:lnTo>
                  <a:pt x="4655" y="2172"/>
                </a:lnTo>
                <a:lnTo>
                  <a:pt x="3108" y="2109"/>
                </a:lnTo>
                <a:lnTo>
                  <a:pt x="1548" y="2059"/>
                </a:lnTo>
                <a:lnTo>
                  <a:pt x="0" y="2034"/>
                </a:lnTo>
                <a:lnTo>
                  <a:pt x="0" y="39549"/>
                </a:lnTo>
                <a:lnTo>
                  <a:pt x="208775" y="39549"/>
                </a:lnTo>
                <a:lnTo>
                  <a:pt x="208775" y="874"/>
                </a:lnTo>
                <a:lnTo>
                  <a:pt x="208126" y="762"/>
                </a:lnTo>
                <a:lnTo>
                  <a:pt x="207477" y="662"/>
                </a:lnTo>
                <a:lnTo>
                  <a:pt x="206816" y="562"/>
                </a:lnTo>
                <a:lnTo>
                  <a:pt x="206142" y="475"/>
                </a:lnTo>
                <a:lnTo>
                  <a:pt x="205468" y="400"/>
                </a:lnTo>
                <a:lnTo>
                  <a:pt x="204806" y="325"/>
                </a:lnTo>
                <a:lnTo>
                  <a:pt x="203459" y="212"/>
                </a:lnTo>
                <a:lnTo>
                  <a:pt x="202473" y="138"/>
                </a:lnTo>
                <a:lnTo>
                  <a:pt x="201474" y="88"/>
                </a:lnTo>
                <a:lnTo>
                  <a:pt x="200488" y="38"/>
                </a:lnTo>
                <a:lnTo>
                  <a:pt x="199490" y="13"/>
                </a:lnTo>
                <a:lnTo>
                  <a:pt x="19850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3" name="Google Shape;223;p31"/>
          <p:cNvSpPr/>
          <p:nvPr/>
        </p:nvSpPr>
        <p:spPr>
          <a:xfrm>
            <a:off x="10534" y="5296124"/>
            <a:ext cx="12606540" cy="2283387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4" name="Google Shape;224;p31"/>
          <p:cNvSpPr txBox="1">
            <a:spLocks noGrp="1"/>
          </p:cNvSpPr>
          <p:nvPr>
            <p:ph type="title" idx="6"/>
          </p:nvPr>
        </p:nvSpPr>
        <p:spPr>
          <a:xfrm>
            <a:off x="965200" y="720000"/>
            <a:ext cx="10266800" cy="6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9641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>
            <a:spLocks noGrp="1"/>
          </p:cNvSpPr>
          <p:nvPr>
            <p:ph type="title" hasCustomPrompt="1"/>
          </p:nvPr>
        </p:nvSpPr>
        <p:spPr>
          <a:xfrm>
            <a:off x="2154608" y="1799233"/>
            <a:ext cx="3804800" cy="125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8666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7" name="Google Shape;227;p32"/>
          <p:cNvSpPr txBox="1">
            <a:spLocks noGrp="1"/>
          </p:cNvSpPr>
          <p:nvPr>
            <p:ph type="subTitle" idx="1"/>
          </p:nvPr>
        </p:nvSpPr>
        <p:spPr>
          <a:xfrm>
            <a:off x="2154608" y="3051767"/>
            <a:ext cx="3804800" cy="48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2"/>
          <p:cNvSpPr txBox="1">
            <a:spLocks noGrp="1"/>
          </p:cNvSpPr>
          <p:nvPr>
            <p:ph type="title" idx="2"/>
          </p:nvPr>
        </p:nvSpPr>
        <p:spPr>
          <a:xfrm>
            <a:off x="965200" y="720000"/>
            <a:ext cx="10266800" cy="6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2"/>
          <p:cNvSpPr txBox="1">
            <a:spLocks noGrp="1"/>
          </p:cNvSpPr>
          <p:nvPr>
            <p:ph type="title" idx="3" hasCustomPrompt="1"/>
          </p:nvPr>
        </p:nvSpPr>
        <p:spPr>
          <a:xfrm>
            <a:off x="6237767" y="1799233"/>
            <a:ext cx="3804800" cy="125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8666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0" name="Google Shape;230;p32"/>
          <p:cNvSpPr txBox="1">
            <a:spLocks noGrp="1"/>
          </p:cNvSpPr>
          <p:nvPr>
            <p:ph type="subTitle" idx="4"/>
          </p:nvPr>
        </p:nvSpPr>
        <p:spPr>
          <a:xfrm>
            <a:off x="6237767" y="3051767"/>
            <a:ext cx="3804800" cy="48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2"/>
          <p:cNvSpPr txBox="1">
            <a:spLocks noGrp="1"/>
          </p:cNvSpPr>
          <p:nvPr>
            <p:ph type="title" idx="5" hasCustomPrompt="1"/>
          </p:nvPr>
        </p:nvSpPr>
        <p:spPr>
          <a:xfrm>
            <a:off x="2154608" y="4042200"/>
            <a:ext cx="3804800" cy="125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8666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2" name="Google Shape;232;p32"/>
          <p:cNvSpPr txBox="1">
            <a:spLocks noGrp="1"/>
          </p:cNvSpPr>
          <p:nvPr>
            <p:ph type="subTitle" idx="6"/>
          </p:nvPr>
        </p:nvSpPr>
        <p:spPr>
          <a:xfrm>
            <a:off x="2154608" y="5294600"/>
            <a:ext cx="3804800" cy="48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32"/>
          <p:cNvSpPr txBox="1">
            <a:spLocks noGrp="1"/>
          </p:cNvSpPr>
          <p:nvPr>
            <p:ph type="title" idx="7" hasCustomPrompt="1"/>
          </p:nvPr>
        </p:nvSpPr>
        <p:spPr>
          <a:xfrm>
            <a:off x="6237767" y="4042200"/>
            <a:ext cx="3804800" cy="125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8666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4" name="Google Shape;234;p32"/>
          <p:cNvSpPr txBox="1">
            <a:spLocks noGrp="1"/>
          </p:cNvSpPr>
          <p:nvPr>
            <p:ph type="subTitle" idx="8"/>
          </p:nvPr>
        </p:nvSpPr>
        <p:spPr>
          <a:xfrm>
            <a:off x="6237767" y="5294600"/>
            <a:ext cx="3804800" cy="48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2"/>
          <p:cNvSpPr/>
          <p:nvPr/>
        </p:nvSpPr>
        <p:spPr>
          <a:xfrm flipH="1">
            <a:off x="-4094988" y="3495532"/>
            <a:ext cx="7543499" cy="5420299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6" name="Google Shape;236;p32"/>
          <p:cNvSpPr/>
          <p:nvPr/>
        </p:nvSpPr>
        <p:spPr>
          <a:xfrm flipH="1">
            <a:off x="-6152827" y="4197248"/>
            <a:ext cx="9361477" cy="5004817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55236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2768700" y="2824367"/>
            <a:ext cx="3047600" cy="4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2768700" y="3218061"/>
            <a:ext cx="3047600" cy="8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sz="1867"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sz="1867"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sz="1867"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sz="1867"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sz="1867"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sz="1867"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sz="1867"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6375700" y="2824367"/>
            <a:ext cx="3047600" cy="4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6375700" y="3218061"/>
            <a:ext cx="3047600" cy="8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sz="1867"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sz="1867"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sz="1867"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sz="1867"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sz="1867"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sz="1867"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sz="1867"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965200" y="720000"/>
            <a:ext cx="10266800" cy="6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/>
          <p:nvPr/>
        </p:nvSpPr>
        <p:spPr>
          <a:xfrm flipH="1">
            <a:off x="-51708" y="4467142"/>
            <a:ext cx="13547475" cy="2453884"/>
          </a:xfrm>
          <a:custGeom>
            <a:avLst/>
            <a:gdLst/>
            <a:ahLst/>
            <a:cxnLst/>
            <a:rect l="l" t="t" r="r" b="b"/>
            <a:pathLst>
              <a:path w="208776" h="39549" extrusionOk="0">
                <a:moveTo>
                  <a:pt x="197518" y="0"/>
                </a:moveTo>
                <a:lnTo>
                  <a:pt x="196520" y="25"/>
                </a:lnTo>
                <a:lnTo>
                  <a:pt x="195534" y="50"/>
                </a:lnTo>
                <a:lnTo>
                  <a:pt x="194548" y="88"/>
                </a:lnTo>
                <a:lnTo>
                  <a:pt x="193562" y="138"/>
                </a:lnTo>
                <a:lnTo>
                  <a:pt x="192589" y="200"/>
                </a:lnTo>
                <a:lnTo>
                  <a:pt x="191603" y="275"/>
                </a:lnTo>
                <a:lnTo>
                  <a:pt x="190617" y="362"/>
                </a:lnTo>
                <a:lnTo>
                  <a:pt x="189631" y="462"/>
                </a:lnTo>
                <a:lnTo>
                  <a:pt x="188658" y="574"/>
                </a:lnTo>
                <a:lnTo>
                  <a:pt x="187672" y="699"/>
                </a:lnTo>
                <a:lnTo>
                  <a:pt x="186698" y="824"/>
                </a:lnTo>
                <a:lnTo>
                  <a:pt x="185725" y="961"/>
                </a:lnTo>
                <a:lnTo>
                  <a:pt x="184739" y="1111"/>
                </a:lnTo>
                <a:lnTo>
                  <a:pt x="183765" y="1273"/>
                </a:lnTo>
                <a:lnTo>
                  <a:pt x="182792" y="1448"/>
                </a:lnTo>
                <a:lnTo>
                  <a:pt x="181819" y="1623"/>
                </a:lnTo>
                <a:lnTo>
                  <a:pt x="180845" y="1810"/>
                </a:lnTo>
                <a:lnTo>
                  <a:pt x="179872" y="2010"/>
                </a:lnTo>
                <a:lnTo>
                  <a:pt x="178898" y="2209"/>
                </a:lnTo>
                <a:lnTo>
                  <a:pt x="177925" y="2421"/>
                </a:lnTo>
                <a:lnTo>
                  <a:pt x="175978" y="2871"/>
                </a:lnTo>
                <a:lnTo>
                  <a:pt x="174044" y="3332"/>
                </a:lnTo>
                <a:lnTo>
                  <a:pt x="172109" y="3832"/>
                </a:lnTo>
                <a:lnTo>
                  <a:pt x="170175" y="4356"/>
                </a:lnTo>
                <a:lnTo>
                  <a:pt x="168241" y="4892"/>
                </a:lnTo>
                <a:lnTo>
                  <a:pt x="166319" y="5454"/>
                </a:lnTo>
                <a:lnTo>
                  <a:pt x="164384" y="6028"/>
                </a:lnTo>
                <a:lnTo>
                  <a:pt x="162462" y="6615"/>
                </a:lnTo>
                <a:lnTo>
                  <a:pt x="160541" y="7214"/>
                </a:lnTo>
                <a:lnTo>
                  <a:pt x="158619" y="7825"/>
                </a:lnTo>
                <a:lnTo>
                  <a:pt x="156697" y="8437"/>
                </a:lnTo>
                <a:lnTo>
                  <a:pt x="149034" y="10920"/>
                </a:lnTo>
                <a:lnTo>
                  <a:pt x="145215" y="12143"/>
                </a:lnTo>
                <a:lnTo>
                  <a:pt x="143293" y="12730"/>
                </a:lnTo>
                <a:lnTo>
                  <a:pt x="141384" y="13316"/>
                </a:lnTo>
                <a:lnTo>
                  <a:pt x="138801" y="14090"/>
                </a:lnTo>
                <a:lnTo>
                  <a:pt x="137503" y="14464"/>
                </a:lnTo>
                <a:lnTo>
                  <a:pt x="136205" y="14826"/>
                </a:lnTo>
                <a:lnTo>
                  <a:pt x="134907" y="15188"/>
                </a:lnTo>
                <a:lnTo>
                  <a:pt x="133597" y="15538"/>
                </a:lnTo>
                <a:lnTo>
                  <a:pt x="132299" y="15887"/>
                </a:lnTo>
                <a:lnTo>
                  <a:pt x="130988" y="16211"/>
                </a:lnTo>
                <a:lnTo>
                  <a:pt x="129678" y="16536"/>
                </a:lnTo>
                <a:lnTo>
                  <a:pt x="128368" y="16848"/>
                </a:lnTo>
                <a:lnTo>
                  <a:pt x="127057" y="17160"/>
                </a:lnTo>
                <a:lnTo>
                  <a:pt x="125734" y="17447"/>
                </a:lnTo>
                <a:lnTo>
                  <a:pt x="124412" y="17734"/>
                </a:lnTo>
                <a:lnTo>
                  <a:pt x="123101" y="18009"/>
                </a:lnTo>
                <a:lnTo>
                  <a:pt x="121778" y="18258"/>
                </a:lnTo>
                <a:lnTo>
                  <a:pt x="120455" y="18508"/>
                </a:lnTo>
                <a:lnTo>
                  <a:pt x="119120" y="18745"/>
                </a:lnTo>
                <a:lnTo>
                  <a:pt x="117797" y="18969"/>
                </a:lnTo>
                <a:lnTo>
                  <a:pt x="116474" y="19182"/>
                </a:lnTo>
                <a:lnTo>
                  <a:pt x="115139" y="19369"/>
                </a:lnTo>
                <a:lnTo>
                  <a:pt x="113804" y="19556"/>
                </a:lnTo>
                <a:lnTo>
                  <a:pt x="112468" y="19718"/>
                </a:lnTo>
                <a:lnTo>
                  <a:pt x="111133" y="19868"/>
                </a:lnTo>
                <a:lnTo>
                  <a:pt x="109798" y="20005"/>
                </a:lnTo>
                <a:lnTo>
                  <a:pt x="108462" y="20118"/>
                </a:lnTo>
                <a:lnTo>
                  <a:pt x="107127" y="20230"/>
                </a:lnTo>
                <a:lnTo>
                  <a:pt x="105779" y="20317"/>
                </a:lnTo>
                <a:lnTo>
                  <a:pt x="104431" y="20380"/>
                </a:lnTo>
                <a:lnTo>
                  <a:pt x="103096" y="20430"/>
                </a:lnTo>
                <a:lnTo>
                  <a:pt x="101748" y="20467"/>
                </a:lnTo>
                <a:lnTo>
                  <a:pt x="100400" y="20480"/>
                </a:lnTo>
                <a:lnTo>
                  <a:pt x="99053" y="20480"/>
                </a:lnTo>
                <a:lnTo>
                  <a:pt x="97480" y="20455"/>
                </a:lnTo>
                <a:lnTo>
                  <a:pt x="95895" y="20405"/>
                </a:lnTo>
                <a:lnTo>
                  <a:pt x="94323" y="20330"/>
                </a:lnTo>
                <a:lnTo>
                  <a:pt x="92750" y="20230"/>
                </a:lnTo>
                <a:lnTo>
                  <a:pt x="91190" y="20105"/>
                </a:lnTo>
                <a:lnTo>
                  <a:pt x="89618" y="19955"/>
                </a:lnTo>
                <a:lnTo>
                  <a:pt x="88058" y="19793"/>
                </a:lnTo>
                <a:lnTo>
                  <a:pt x="86485" y="19606"/>
                </a:lnTo>
                <a:lnTo>
                  <a:pt x="84925" y="19406"/>
                </a:lnTo>
                <a:lnTo>
                  <a:pt x="83365" y="19182"/>
                </a:lnTo>
                <a:lnTo>
                  <a:pt x="81806" y="18945"/>
                </a:lnTo>
                <a:lnTo>
                  <a:pt x="80258" y="18682"/>
                </a:lnTo>
                <a:lnTo>
                  <a:pt x="78698" y="18408"/>
                </a:lnTo>
                <a:lnTo>
                  <a:pt x="77138" y="18121"/>
                </a:lnTo>
                <a:lnTo>
                  <a:pt x="75591" y="17821"/>
                </a:lnTo>
                <a:lnTo>
                  <a:pt x="74043" y="17497"/>
                </a:lnTo>
                <a:lnTo>
                  <a:pt x="72483" y="17172"/>
                </a:lnTo>
                <a:lnTo>
                  <a:pt x="70936" y="16823"/>
                </a:lnTo>
                <a:lnTo>
                  <a:pt x="69388" y="16474"/>
                </a:lnTo>
                <a:lnTo>
                  <a:pt x="67841" y="16112"/>
                </a:lnTo>
                <a:lnTo>
                  <a:pt x="66306" y="15737"/>
                </a:lnTo>
                <a:lnTo>
                  <a:pt x="64758" y="15350"/>
                </a:lnTo>
                <a:lnTo>
                  <a:pt x="61663" y="14564"/>
                </a:lnTo>
                <a:lnTo>
                  <a:pt x="58581" y="13740"/>
                </a:lnTo>
                <a:lnTo>
                  <a:pt x="55511" y="12917"/>
                </a:lnTo>
                <a:lnTo>
                  <a:pt x="52428" y="12068"/>
                </a:lnTo>
                <a:lnTo>
                  <a:pt x="49346" y="11207"/>
                </a:lnTo>
                <a:lnTo>
                  <a:pt x="46276" y="10358"/>
                </a:lnTo>
                <a:lnTo>
                  <a:pt x="43205" y="9510"/>
                </a:lnTo>
                <a:lnTo>
                  <a:pt x="40123" y="8686"/>
                </a:lnTo>
                <a:lnTo>
                  <a:pt x="37053" y="7875"/>
                </a:lnTo>
                <a:lnTo>
                  <a:pt x="35518" y="7476"/>
                </a:lnTo>
                <a:lnTo>
                  <a:pt x="33983" y="7089"/>
                </a:lnTo>
                <a:lnTo>
                  <a:pt x="32448" y="6702"/>
                </a:lnTo>
                <a:lnTo>
                  <a:pt x="30900" y="6328"/>
                </a:lnTo>
                <a:lnTo>
                  <a:pt x="29365" y="5966"/>
                </a:lnTo>
                <a:lnTo>
                  <a:pt x="27830" y="5616"/>
                </a:lnTo>
                <a:lnTo>
                  <a:pt x="26283" y="5279"/>
                </a:lnTo>
                <a:lnTo>
                  <a:pt x="24748" y="4955"/>
                </a:lnTo>
                <a:lnTo>
                  <a:pt x="23213" y="4630"/>
                </a:lnTo>
                <a:lnTo>
                  <a:pt x="21665" y="4331"/>
                </a:lnTo>
                <a:lnTo>
                  <a:pt x="20130" y="4044"/>
                </a:lnTo>
                <a:lnTo>
                  <a:pt x="18583" y="3782"/>
                </a:lnTo>
                <a:lnTo>
                  <a:pt x="17035" y="3520"/>
                </a:lnTo>
                <a:lnTo>
                  <a:pt x="15500" y="3282"/>
                </a:lnTo>
                <a:lnTo>
                  <a:pt x="13953" y="3070"/>
                </a:lnTo>
                <a:lnTo>
                  <a:pt x="12405" y="2871"/>
                </a:lnTo>
                <a:lnTo>
                  <a:pt x="10858" y="2683"/>
                </a:lnTo>
                <a:lnTo>
                  <a:pt x="9310" y="2521"/>
                </a:lnTo>
                <a:lnTo>
                  <a:pt x="7763" y="2384"/>
                </a:lnTo>
                <a:lnTo>
                  <a:pt x="6215" y="2272"/>
                </a:lnTo>
                <a:lnTo>
                  <a:pt x="4655" y="2172"/>
                </a:lnTo>
                <a:lnTo>
                  <a:pt x="3108" y="2109"/>
                </a:lnTo>
                <a:lnTo>
                  <a:pt x="1548" y="2059"/>
                </a:lnTo>
                <a:lnTo>
                  <a:pt x="0" y="2034"/>
                </a:lnTo>
                <a:lnTo>
                  <a:pt x="0" y="39549"/>
                </a:lnTo>
                <a:lnTo>
                  <a:pt x="208775" y="39549"/>
                </a:lnTo>
                <a:lnTo>
                  <a:pt x="208775" y="874"/>
                </a:lnTo>
                <a:lnTo>
                  <a:pt x="208126" y="762"/>
                </a:lnTo>
                <a:lnTo>
                  <a:pt x="207477" y="662"/>
                </a:lnTo>
                <a:lnTo>
                  <a:pt x="206816" y="562"/>
                </a:lnTo>
                <a:lnTo>
                  <a:pt x="206142" y="475"/>
                </a:lnTo>
                <a:lnTo>
                  <a:pt x="205468" y="400"/>
                </a:lnTo>
                <a:lnTo>
                  <a:pt x="204806" y="325"/>
                </a:lnTo>
                <a:lnTo>
                  <a:pt x="203459" y="212"/>
                </a:lnTo>
                <a:lnTo>
                  <a:pt x="202473" y="138"/>
                </a:lnTo>
                <a:lnTo>
                  <a:pt x="201474" y="88"/>
                </a:lnTo>
                <a:lnTo>
                  <a:pt x="200488" y="38"/>
                </a:lnTo>
                <a:lnTo>
                  <a:pt x="199490" y="13"/>
                </a:lnTo>
                <a:lnTo>
                  <a:pt x="1985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" name="Google Shape;32;p5"/>
          <p:cNvSpPr/>
          <p:nvPr/>
        </p:nvSpPr>
        <p:spPr>
          <a:xfrm flipH="1">
            <a:off x="-51719" y="4695602"/>
            <a:ext cx="13547509" cy="2453945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9126243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Numbers and text 2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/>
          <p:nvPr/>
        </p:nvSpPr>
        <p:spPr>
          <a:xfrm flipH="1">
            <a:off x="51" y="5014564"/>
            <a:ext cx="4685184" cy="1853896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9" name="Google Shape;239;p33"/>
          <p:cNvSpPr txBox="1">
            <a:spLocks noGrp="1"/>
          </p:cNvSpPr>
          <p:nvPr>
            <p:ph type="title"/>
          </p:nvPr>
        </p:nvSpPr>
        <p:spPr>
          <a:xfrm>
            <a:off x="965200" y="720000"/>
            <a:ext cx="10266800" cy="6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3"/>
          <p:cNvSpPr txBox="1">
            <a:spLocks noGrp="1"/>
          </p:cNvSpPr>
          <p:nvPr>
            <p:ph type="title" idx="2" hasCustomPrompt="1"/>
          </p:nvPr>
        </p:nvSpPr>
        <p:spPr>
          <a:xfrm>
            <a:off x="3542800" y="2485617"/>
            <a:ext cx="2483200" cy="8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5333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1" name="Google Shape;241;p33"/>
          <p:cNvSpPr txBox="1">
            <a:spLocks noGrp="1"/>
          </p:cNvSpPr>
          <p:nvPr>
            <p:ph type="subTitle" idx="1"/>
          </p:nvPr>
        </p:nvSpPr>
        <p:spPr>
          <a:xfrm>
            <a:off x="3542800" y="3301177"/>
            <a:ext cx="2483200" cy="3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42" name="Google Shape;242;p33"/>
          <p:cNvSpPr txBox="1">
            <a:spLocks noGrp="1"/>
          </p:cNvSpPr>
          <p:nvPr>
            <p:ph type="subTitle" idx="3"/>
          </p:nvPr>
        </p:nvSpPr>
        <p:spPr>
          <a:xfrm>
            <a:off x="3542800" y="3687984"/>
            <a:ext cx="24832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243" name="Google Shape;243;p33"/>
          <p:cNvSpPr txBox="1">
            <a:spLocks noGrp="1"/>
          </p:cNvSpPr>
          <p:nvPr>
            <p:ph type="title" idx="4" hasCustomPrompt="1"/>
          </p:nvPr>
        </p:nvSpPr>
        <p:spPr>
          <a:xfrm>
            <a:off x="8745633" y="2485617"/>
            <a:ext cx="2483200" cy="8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5333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4" name="Google Shape;244;p33"/>
          <p:cNvSpPr txBox="1">
            <a:spLocks noGrp="1"/>
          </p:cNvSpPr>
          <p:nvPr>
            <p:ph type="subTitle" idx="5"/>
          </p:nvPr>
        </p:nvSpPr>
        <p:spPr>
          <a:xfrm>
            <a:off x="8745633" y="3301177"/>
            <a:ext cx="2483200" cy="3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45" name="Google Shape;245;p33"/>
          <p:cNvSpPr txBox="1">
            <a:spLocks noGrp="1"/>
          </p:cNvSpPr>
          <p:nvPr>
            <p:ph type="subTitle" idx="6"/>
          </p:nvPr>
        </p:nvSpPr>
        <p:spPr>
          <a:xfrm>
            <a:off x="8745633" y="3687984"/>
            <a:ext cx="24832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37331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 txBox="1">
            <a:spLocks noGrp="1"/>
          </p:cNvSpPr>
          <p:nvPr>
            <p:ph type="subTitle" idx="1"/>
          </p:nvPr>
        </p:nvSpPr>
        <p:spPr>
          <a:xfrm>
            <a:off x="2032400" y="2824367"/>
            <a:ext cx="3047600" cy="4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48" name="Google Shape;248;p34"/>
          <p:cNvSpPr txBox="1">
            <a:spLocks noGrp="1"/>
          </p:cNvSpPr>
          <p:nvPr>
            <p:ph type="subTitle" idx="2"/>
          </p:nvPr>
        </p:nvSpPr>
        <p:spPr>
          <a:xfrm>
            <a:off x="2032400" y="3218061"/>
            <a:ext cx="3047600" cy="8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sz="1867"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sz="1867"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sz="1867"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sz="1867"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sz="1867"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sz="1867"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sz="1867"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249" name="Google Shape;249;p34"/>
          <p:cNvSpPr txBox="1">
            <a:spLocks noGrp="1"/>
          </p:cNvSpPr>
          <p:nvPr>
            <p:ph type="subTitle" idx="3"/>
          </p:nvPr>
        </p:nvSpPr>
        <p:spPr>
          <a:xfrm>
            <a:off x="7112000" y="2824367"/>
            <a:ext cx="3047600" cy="4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50" name="Google Shape;250;p34"/>
          <p:cNvSpPr txBox="1">
            <a:spLocks noGrp="1"/>
          </p:cNvSpPr>
          <p:nvPr>
            <p:ph type="subTitle" idx="4"/>
          </p:nvPr>
        </p:nvSpPr>
        <p:spPr>
          <a:xfrm>
            <a:off x="7112000" y="3218061"/>
            <a:ext cx="3047600" cy="8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sz="1867"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sz="1867"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sz="1867"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sz="1867"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sz="1867"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sz="1867"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sz="1867"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251" name="Google Shape;251;p34"/>
          <p:cNvSpPr txBox="1">
            <a:spLocks noGrp="1"/>
          </p:cNvSpPr>
          <p:nvPr>
            <p:ph type="subTitle" idx="5"/>
          </p:nvPr>
        </p:nvSpPr>
        <p:spPr>
          <a:xfrm>
            <a:off x="2032400" y="4924800"/>
            <a:ext cx="3047600" cy="4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52" name="Google Shape;252;p34"/>
          <p:cNvSpPr txBox="1">
            <a:spLocks noGrp="1"/>
          </p:cNvSpPr>
          <p:nvPr>
            <p:ph type="subTitle" idx="6"/>
          </p:nvPr>
        </p:nvSpPr>
        <p:spPr>
          <a:xfrm>
            <a:off x="2032400" y="5318495"/>
            <a:ext cx="3047600" cy="8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sz="1867"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sz="1867"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sz="1867"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sz="1867"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sz="1867"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sz="1867"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sz="1867"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253" name="Google Shape;253;p34"/>
          <p:cNvSpPr txBox="1">
            <a:spLocks noGrp="1"/>
          </p:cNvSpPr>
          <p:nvPr>
            <p:ph type="subTitle" idx="7"/>
          </p:nvPr>
        </p:nvSpPr>
        <p:spPr>
          <a:xfrm>
            <a:off x="7112000" y="4924800"/>
            <a:ext cx="3047600" cy="4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54" name="Google Shape;254;p34"/>
          <p:cNvSpPr txBox="1">
            <a:spLocks noGrp="1"/>
          </p:cNvSpPr>
          <p:nvPr>
            <p:ph type="subTitle" idx="8"/>
          </p:nvPr>
        </p:nvSpPr>
        <p:spPr>
          <a:xfrm>
            <a:off x="7112000" y="5318495"/>
            <a:ext cx="3047600" cy="8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sz="1867"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sz="1867"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sz="1867"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sz="1867"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sz="1867"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sz="1867"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sz="1867"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255" name="Google Shape;255;p34"/>
          <p:cNvSpPr txBox="1">
            <a:spLocks noGrp="1"/>
          </p:cNvSpPr>
          <p:nvPr>
            <p:ph type="title"/>
          </p:nvPr>
        </p:nvSpPr>
        <p:spPr>
          <a:xfrm>
            <a:off x="965200" y="720000"/>
            <a:ext cx="10266800" cy="6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34"/>
          <p:cNvSpPr/>
          <p:nvPr/>
        </p:nvSpPr>
        <p:spPr>
          <a:xfrm flipH="1">
            <a:off x="-2485469" y="4599621"/>
            <a:ext cx="6499532" cy="4670179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7" name="Google Shape;257;p34"/>
          <p:cNvSpPr/>
          <p:nvPr/>
        </p:nvSpPr>
        <p:spPr>
          <a:xfrm rot="10800000" flipH="1">
            <a:off x="8228531" y="-2479796"/>
            <a:ext cx="6499532" cy="4670179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303066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 and five 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5"/>
          <p:cNvSpPr txBox="1">
            <a:spLocks noGrp="1"/>
          </p:cNvSpPr>
          <p:nvPr>
            <p:ph type="title"/>
          </p:nvPr>
        </p:nvSpPr>
        <p:spPr>
          <a:xfrm>
            <a:off x="965200" y="720000"/>
            <a:ext cx="10266800" cy="6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35"/>
          <p:cNvSpPr txBox="1">
            <a:spLocks noGrp="1"/>
          </p:cNvSpPr>
          <p:nvPr>
            <p:ph type="subTitle" idx="1"/>
          </p:nvPr>
        </p:nvSpPr>
        <p:spPr>
          <a:xfrm>
            <a:off x="2349600" y="1954600"/>
            <a:ext cx="1806800" cy="38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61" name="Google Shape;261;p35"/>
          <p:cNvSpPr txBox="1">
            <a:spLocks noGrp="1"/>
          </p:cNvSpPr>
          <p:nvPr>
            <p:ph type="subTitle" idx="2"/>
          </p:nvPr>
        </p:nvSpPr>
        <p:spPr>
          <a:xfrm>
            <a:off x="2349600" y="2341400"/>
            <a:ext cx="1806800" cy="10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262" name="Google Shape;262;p35"/>
          <p:cNvSpPr txBox="1">
            <a:spLocks noGrp="1"/>
          </p:cNvSpPr>
          <p:nvPr>
            <p:ph type="subTitle" idx="3"/>
          </p:nvPr>
        </p:nvSpPr>
        <p:spPr>
          <a:xfrm>
            <a:off x="5885817" y="1954600"/>
            <a:ext cx="1806800" cy="38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63" name="Google Shape;263;p35"/>
          <p:cNvSpPr txBox="1">
            <a:spLocks noGrp="1"/>
          </p:cNvSpPr>
          <p:nvPr>
            <p:ph type="subTitle" idx="4"/>
          </p:nvPr>
        </p:nvSpPr>
        <p:spPr>
          <a:xfrm>
            <a:off x="5885817" y="2341400"/>
            <a:ext cx="1806800" cy="10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264" name="Google Shape;264;p35"/>
          <p:cNvSpPr txBox="1">
            <a:spLocks noGrp="1"/>
          </p:cNvSpPr>
          <p:nvPr>
            <p:ph type="subTitle" idx="5"/>
          </p:nvPr>
        </p:nvSpPr>
        <p:spPr>
          <a:xfrm>
            <a:off x="9422067" y="1954600"/>
            <a:ext cx="1806800" cy="38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65" name="Google Shape;265;p35"/>
          <p:cNvSpPr txBox="1">
            <a:spLocks noGrp="1"/>
          </p:cNvSpPr>
          <p:nvPr>
            <p:ph type="subTitle" idx="6"/>
          </p:nvPr>
        </p:nvSpPr>
        <p:spPr>
          <a:xfrm>
            <a:off x="9422033" y="2341400"/>
            <a:ext cx="1806800" cy="10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266" name="Google Shape;266;p35"/>
          <p:cNvSpPr txBox="1">
            <a:spLocks noGrp="1"/>
          </p:cNvSpPr>
          <p:nvPr>
            <p:ph type="subTitle" idx="7"/>
          </p:nvPr>
        </p:nvSpPr>
        <p:spPr>
          <a:xfrm>
            <a:off x="4116600" y="3932867"/>
            <a:ext cx="1806800" cy="38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67" name="Google Shape;267;p35"/>
          <p:cNvSpPr txBox="1">
            <a:spLocks noGrp="1"/>
          </p:cNvSpPr>
          <p:nvPr>
            <p:ph type="subTitle" idx="8"/>
          </p:nvPr>
        </p:nvSpPr>
        <p:spPr>
          <a:xfrm>
            <a:off x="4116600" y="4319667"/>
            <a:ext cx="1806800" cy="10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268" name="Google Shape;268;p35"/>
          <p:cNvSpPr txBox="1">
            <a:spLocks noGrp="1"/>
          </p:cNvSpPr>
          <p:nvPr>
            <p:ph type="subTitle" idx="9"/>
          </p:nvPr>
        </p:nvSpPr>
        <p:spPr>
          <a:xfrm>
            <a:off x="7653000" y="3932867"/>
            <a:ext cx="1806800" cy="38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69" name="Google Shape;269;p35"/>
          <p:cNvSpPr txBox="1">
            <a:spLocks noGrp="1"/>
          </p:cNvSpPr>
          <p:nvPr>
            <p:ph type="subTitle" idx="13"/>
          </p:nvPr>
        </p:nvSpPr>
        <p:spPr>
          <a:xfrm>
            <a:off x="7653000" y="4319667"/>
            <a:ext cx="1806800" cy="10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270" name="Google Shape;270;p35"/>
          <p:cNvSpPr/>
          <p:nvPr/>
        </p:nvSpPr>
        <p:spPr>
          <a:xfrm>
            <a:off x="8066911" y="3505199"/>
            <a:ext cx="7543499" cy="5420299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1" name="Google Shape;271;p35"/>
          <p:cNvSpPr/>
          <p:nvPr/>
        </p:nvSpPr>
        <p:spPr>
          <a:xfrm>
            <a:off x="8306771" y="4206914"/>
            <a:ext cx="9361477" cy="5004817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2" name="Google Shape;272;p35"/>
          <p:cNvSpPr/>
          <p:nvPr/>
        </p:nvSpPr>
        <p:spPr>
          <a:xfrm flipH="1">
            <a:off x="-3413593" y="3505200"/>
            <a:ext cx="7558164" cy="5420299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3" name="Google Shape;273;p35"/>
          <p:cNvSpPr/>
          <p:nvPr/>
        </p:nvSpPr>
        <p:spPr>
          <a:xfrm flipH="1">
            <a:off x="-5476248" y="4206916"/>
            <a:ext cx="9380488" cy="5004817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006041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6"/>
          <p:cNvSpPr txBox="1">
            <a:spLocks noGrp="1"/>
          </p:cNvSpPr>
          <p:nvPr>
            <p:ph type="subTitle" idx="1"/>
          </p:nvPr>
        </p:nvSpPr>
        <p:spPr>
          <a:xfrm>
            <a:off x="2070033" y="2085200"/>
            <a:ext cx="8052000" cy="19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3467"/>
            </a:lvl1pPr>
            <a:lvl2pPr lvl="1" rtl="0">
              <a:spcBef>
                <a:spcPts val="2133"/>
              </a:spcBef>
              <a:spcAft>
                <a:spcPts val="0"/>
              </a:spcAft>
              <a:buSzPts val="2200"/>
              <a:buNone/>
              <a:defRPr sz="2933"/>
            </a:lvl2pPr>
            <a:lvl3pPr lvl="2" rtl="0">
              <a:spcBef>
                <a:spcPts val="2133"/>
              </a:spcBef>
              <a:spcAft>
                <a:spcPts val="0"/>
              </a:spcAft>
              <a:buSzPts val="2200"/>
              <a:buNone/>
              <a:defRPr sz="2933"/>
            </a:lvl3pPr>
            <a:lvl4pPr lvl="3" rtl="0">
              <a:spcBef>
                <a:spcPts val="2133"/>
              </a:spcBef>
              <a:spcAft>
                <a:spcPts val="0"/>
              </a:spcAft>
              <a:buSzPts val="2200"/>
              <a:buNone/>
              <a:defRPr sz="2933"/>
            </a:lvl4pPr>
            <a:lvl5pPr lvl="4" rtl="0">
              <a:spcBef>
                <a:spcPts val="2133"/>
              </a:spcBef>
              <a:spcAft>
                <a:spcPts val="0"/>
              </a:spcAft>
              <a:buSzPts val="2200"/>
              <a:buNone/>
              <a:defRPr sz="2933"/>
            </a:lvl5pPr>
            <a:lvl6pPr lvl="5" rtl="0">
              <a:spcBef>
                <a:spcPts val="2133"/>
              </a:spcBef>
              <a:spcAft>
                <a:spcPts val="0"/>
              </a:spcAft>
              <a:buSzPts val="2200"/>
              <a:buNone/>
              <a:defRPr sz="2933"/>
            </a:lvl6pPr>
            <a:lvl7pPr lvl="6" rtl="0">
              <a:spcBef>
                <a:spcPts val="2133"/>
              </a:spcBef>
              <a:spcAft>
                <a:spcPts val="0"/>
              </a:spcAft>
              <a:buSzPts val="2200"/>
              <a:buNone/>
              <a:defRPr sz="2933"/>
            </a:lvl7pPr>
            <a:lvl8pPr lvl="7" rtl="0">
              <a:spcBef>
                <a:spcPts val="2133"/>
              </a:spcBef>
              <a:spcAft>
                <a:spcPts val="0"/>
              </a:spcAft>
              <a:buSzPts val="2200"/>
              <a:buNone/>
              <a:defRPr sz="2933"/>
            </a:lvl8pPr>
            <a:lvl9pPr lvl="8" rtl="0">
              <a:spcBef>
                <a:spcPts val="2133"/>
              </a:spcBef>
              <a:spcAft>
                <a:spcPts val="2133"/>
              </a:spcAft>
              <a:buSzPts val="2200"/>
              <a:buNone/>
              <a:defRPr sz="2933"/>
            </a:lvl9pPr>
          </a:lstStyle>
          <a:p>
            <a:endParaRPr/>
          </a:p>
        </p:txBody>
      </p:sp>
      <p:sp>
        <p:nvSpPr>
          <p:cNvPr id="276" name="Google Shape;276;p36"/>
          <p:cNvSpPr txBox="1">
            <a:spLocks noGrp="1"/>
          </p:cNvSpPr>
          <p:nvPr>
            <p:ph type="title"/>
          </p:nvPr>
        </p:nvSpPr>
        <p:spPr>
          <a:xfrm>
            <a:off x="4004167" y="3993204"/>
            <a:ext cx="4190400" cy="7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77" name="Google Shape;277;p36"/>
          <p:cNvSpPr/>
          <p:nvPr/>
        </p:nvSpPr>
        <p:spPr>
          <a:xfrm rot="10800000" flipH="1">
            <a:off x="3544823" y="-1"/>
            <a:ext cx="8647179" cy="3421447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8" name="Google Shape;278;p36"/>
          <p:cNvSpPr/>
          <p:nvPr/>
        </p:nvSpPr>
        <p:spPr>
          <a:xfrm flipH="1">
            <a:off x="-111" y="3436566"/>
            <a:ext cx="8647179" cy="3421447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933674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Quote 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7"/>
          <p:cNvSpPr/>
          <p:nvPr/>
        </p:nvSpPr>
        <p:spPr>
          <a:xfrm>
            <a:off x="4928067" y="1"/>
            <a:ext cx="9543439" cy="6857964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1" name="Google Shape;281;p37"/>
          <p:cNvSpPr/>
          <p:nvPr/>
        </p:nvSpPr>
        <p:spPr>
          <a:xfrm rot="10800000">
            <a:off x="-2" y="0"/>
            <a:ext cx="4814867" cy="1908000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2" name="Google Shape;282;p37"/>
          <p:cNvSpPr txBox="1">
            <a:spLocks noGrp="1"/>
          </p:cNvSpPr>
          <p:nvPr>
            <p:ph type="subTitle" idx="1"/>
          </p:nvPr>
        </p:nvSpPr>
        <p:spPr>
          <a:xfrm>
            <a:off x="963167" y="1629600"/>
            <a:ext cx="4680000" cy="29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3467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2pPr>
            <a:lvl3pPr lvl="2" rtl="0">
              <a:spcBef>
                <a:spcPts val="2133"/>
              </a:spcBef>
              <a:spcAft>
                <a:spcPts val="0"/>
              </a:spcAft>
              <a:buSzPts val="2200"/>
              <a:buNone/>
              <a:defRPr sz="2933"/>
            </a:lvl3pPr>
            <a:lvl4pPr lvl="3" rtl="0">
              <a:spcBef>
                <a:spcPts val="2133"/>
              </a:spcBef>
              <a:spcAft>
                <a:spcPts val="0"/>
              </a:spcAft>
              <a:buSzPts val="2200"/>
              <a:buNone/>
              <a:defRPr sz="2933"/>
            </a:lvl4pPr>
            <a:lvl5pPr lvl="4" rtl="0">
              <a:spcBef>
                <a:spcPts val="2133"/>
              </a:spcBef>
              <a:spcAft>
                <a:spcPts val="0"/>
              </a:spcAft>
              <a:buSzPts val="2200"/>
              <a:buNone/>
              <a:defRPr sz="2933"/>
            </a:lvl5pPr>
            <a:lvl6pPr lvl="5" rtl="0">
              <a:spcBef>
                <a:spcPts val="2133"/>
              </a:spcBef>
              <a:spcAft>
                <a:spcPts val="0"/>
              </a:spcAft>
              <a:buSzPts val="2200"/>
              <a:buNone/>
              <a:defRPr sz="2933"/>
            </a:lvl6pPr>
            <a:lvl7pPr lvl="6" rtl="0">
              <a:spcBef>
                <a:spcPts val="2133"/>
              </a:spcBef>
              <a:spcAft>
                <a:spcPts val="0"/>
              </a:spcAft>
              <a:buSzPts val="2200"/>
              <a:buNone/>
              <a:defRPr sz="2933"/>
            </a:lvl7pPr>
            <a:lvl8pPr lvl="7" rtl="0">
              <a:spcBef>
                <a:spcPts val="2133"/>
              </a:spcBef>
              <a:spcAft>
                <a:spcPts val="0"/>
              </a:spcAft>
              <a:buSzPts val="2200"/>
              <a:buNone/>
              <a:defRPr sz="2933"/>
            </a:lvl8pPr>
            <a:lvl9pPr lvl="8" rtl="0">
              <a:spcBef>
                <a:spcPts val="2133"/>
              </a:spcBef>
              <a:spcAft>
                <a:spcPts val="2133"/>
              </a:spcAft>
              <a:buSzPts val="2200"/>
              <a:buNone/>
              <a:defRPr sz="2933"/>
            </a:lvl9pPr>
          </a:lstStyle>
          <a:p>
            <a:endParaRPr/>
          </a:p>
        </p:txBody>
      </p:sp>
      <p:sp>
        <p:nvSpPr>
          <p:cNvPr id="283" name="Google Shape;283;p37"/>
          <p:cNvSpPr txBox="1">
            <a:spLocks noGrp="1"/>
          </p:cNvSpPr>
          <p:nvPr>
            <p:ph type="title"/>
          </p:nvPr>
        </p:nvSpPr>
        <p:spPr>
          <a:xfrm>
            <a:off x="963167" y="4838400"/>
            <a:ext cx="46800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99713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/>
          <p:nvPr/>
        </p:nvSpPr>
        <p:spPr>
          <a:xfrm rot="10800000" flipH="1">
            <a:off x="5943600" y="-1783083"/>
            <a:ext cx="9361477" cy="5004817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6" name="Google Shape;286;p38"/>
          <p:cNvSpPr txBox="1">
            <a:spLocks noGrp="1"/>
          </p:cNvSpPr>
          <p:nvPr>
            <p:ph type="title" hasCustomPrompt="1"/>
          </p:nvPr>
        </p:nvSpPr>
        <p:spPr>
          <a:xfrm>
            <a:off x="7205133" y="1855400"/>
            <a:ext cx="3172800" cy="7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5333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87" name="Google Shape;287;p38"/>
          <p:cNvSpPr txBox="1">
            <a:spLocks noGrp="1"/>
          </p:cNvSpPr>
          <p:nvPr>
            <p:ph type="title" idx="2"/>
          </p:nvPr>
        </p:nvSpPr>
        <p:spPr>
          <a:xfrm>
            <a:off x="7205133" y="2574200"/>
            <a:ext cx="3172800" cy="16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38"/>
          <p:cNvSpPr txBox="1">
            <a:spLocks noGrp="1"/>
          </p:cNvSpPr>
          <p:nvPr>
            <p:ph type="subTitle" idx="1"/>
          </p:nvPr>
        </p:nvSpPr>
        <p:spPr>
          <a:xfrm>
            <a:off x="7205133" y="4253800"/>
            <a:ext cx="3172800" cy="7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8"/>
          <p:cNvSpPr/>
          <p:nvPr/>
        </p:nvSpPr>
        <p:spPr>
          <a:xfrm rot="10800000" flipH="1">
            <a:off x="7369779" y="9804"/>
            <a:ext cx="4822111" cy="1908000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791788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 point 1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0"/>
          <p:cNvSpPr txBox="1">
            <a:spLocks noGrp="1"/>
          </p:cNvSpPr>
          <p:nvPr>
            <p:ph type="ctrTitle"/>
          </p:nvPr>
        </p:nvSpPr>
        <p:spPr>
          <a:xfrm>
            <a:off x="963167" y="2378617"/>
            <a:ext cx="4759600" cy="21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7333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0" name="Google Shape;300;p40"/>
          <p:cNvSpPr/>
          <p:nvPr/>
        </p:nvSpPr>
        <p:spPr>
          <a:xfrm>
            <a:off x="1" y="5882200"/>
            <a:ext cx="12191823" cy="975805"/>
          </a:xfrm>
          <a:custGeom>
            <a:avLst/>
            <a:gdLst/>
            <a:ahLst/>
            <a:cxnLst/>
            <a:rect l="l" t="t" r="r" b="b"/>
            <a:pathLst>
              <a:path w="208776" h="39549" extrusionOk="0">
                <a:moveTo>
                  <a:pt x="197518" y="0"/>
                </a:moveTo>
                <a:lnTo>
                  <a:pt x="196520" y="25"/>
                </a:lnTo>
                <a:lnTo>
                  <a:pt x="195534" y="50"/>
                </a:lnTo>
                <a:lnTo>
                  <a:pt x="194548" y="88"/>
                </a:lnTo>
                <a:lnTo>
                  <a:pt x="193562" y="138"/>
                </a:lnTo>
                <a:lnTo>
                  <a:pt x="192589" y="200"/>
                </a:lnTo>
                <a:lnTo>
                  <a:pt x="191603" y="275"/>
                </a:lnTo>
                <a:lnTo>
                  <a:pt x="190617" y="362"/>
                </a:lnTo>
                <a:lnTo>
                  <a:pt x="189631" y="462"/>
                </a:lnTo>
                <a:lnTo>
                  <a:pt x="188658" y="574"/>
                </a:lnTo>
                <a:lnTo>
                  <a:pt x="187672" y="699"/>
                </a:lnTo>
                <a:lnTo>
                  <a:pt x="186698" y="824"/>
                </a:lnTo>
                <a:lnTo>
                  <a:pt x="185725" y="961"/>
                </a:lnTo>
                <a:lnTo>
                  <a:pt x="184739" y="1111"/>
                </a:lnTo>
                <a:lnTo>
                  <a:pt x="183765" y="1273"/>
                </a:lnTo>
                <a:lnTo>
                  <a:pt x="182792" y="1448"/>
                </a:lnTo>
                <a:lnTo>
                  <a:pt x="181819" y="1623"/>
                </a:lnTo>
                <a:lnTo>
                  <a:pt x="180845" y="1810"/>
                </a:lnTo>
                <a:lnTo>
                  <a:pt x="179872" y="2010"/>
                </a:lnTo>
                <a:lnTo>
                  <a:pt x="178898" y="2209"/>
                </a:lnTo>
                <a:lnTo>
                  <a:pt x="177925" y="2421"/>
                </a:lnTo>
                <a:lnTo>
                  <a:pt x="175978" y="2871"/>
                </a:lnTo>
                <a:lnTo>
                  <a:pt x="174044" y="3332"/>
                </a:lnTo>
                <a:lnTo>
                  <a:pt x="172109" y="3832"/>
                </a:lnTo>
                <a:lnTo>
                  <a:pt x="170175" y="4356"/>
                </a:lnTo>
                <a:lnTo>
                  <a:pt x="168241" y="4892"/>
                </a:lnTo>
                <a:lnTo>
                  <a:pt x="166319" y="5454"/>
                </a:lnTo>
                <a:lnTo>
                  <a:pt x="164384" y="6028"/>
                </a:lnTo>
                <a:lnTo>
                  <a:pt x="162462" y="6615"/>
                </a:lnTo>
                <a:lnTo>
                  <a:pt x="160541" y="7214"/>
                </a:lnTo>
                <a:lnTo>
                  <a:pt x="158619" y="7825"/>
                </a:lnTo>
                <a:lnTo>
                  <a:pt x="156697" y="8437"/>
                </a:lnTo>
                <a:lnTo>
                  <a:pt x="149034" y="10920"/>
                </a:lnTo>
                <a:lnTo>
                  <a:pt x="145215" y="12143"/>
                </a:lnTo>
                <a:lnTo>
                  <a:pt x="143293" y="12730"/>
                </a:lnTo>
                <a:lnTo>
                  <a:pt x="141384" y="13316"/>
                </a:lnTo>
                <a:lnTo>
                  <a:pt x="138801" y="14090"/>
                </a:lnTo>
                <a:lnTo>
                  <a:pt x="137503" y="14464"/>
                </a:lnTo>
                <a:lnTo>
                  <a:pt x="136205" y="14826"/>
                </a:lnTo>
                <a:lnTo>
                  <a:pt x="134907" y="15188"/>
                </a:lnTo>
                <a:lnTo>
                  <a:pt x="133597" y="15538"/>
                </a:lnTo>
                <a:lnTo>
                  <a:pt x="132299" y="15887"/>
                </a:lnTo>
                <a:lnTo>
                  <a:pt x="130988" y="16211"/>
                </a:lnTo>
                <a:lnTo>
                  <a:pt x="129678" y="16536"/>
                </a:lnTo>
                <a:lnTo>
                  <a:pt x="128368" y="16848"/>
                </a:lnTo>
                <a:lnTo>
                  <a:pt x="127057" y="17160"/>
                </a:lnTo>
                <a:lnTo>
                  <a:pt x="125734" y="17447"/>
                </a:lnTo>
                <a:lnTo>
                  <a:pt x="124412" y="17734"/>
                </a:lnTo>
                <a:lnTo>
                  <a:pt x="123101" y="18009"/>
                </a:lnTo>
                <a:lnTo>
                  <a:pt x="121778" y="18258"/>
                </a:lnTo>
                <a:lnTo>
                  <a:pt x="120455" y="18508"/>
                </a:lnTo>
                <a:lnTo>
                  <a:pt x="119120" y="18745"/>
                </a:lnTo>
                <a:lnTo>
                  <a:pt x="117797" y="18969"/>
                </a:lnTo>
                <a:lnTo>
                  <a:pt x="116474" y="19182"/>
                </a:lnTo>
                <a:lnTo>
                  <a:pt x="115139" y="19369"/>
                </a:lnTo>
                <a:lnTo>
                  <a:pt x="113804" y="19556"/>
                </a:lnTo>
                <a:lnTo>
                  <a:pt x="112468" y="19718"/>
                </a:lnTo>
                <a:lnTo>
                  <a:pt x="111133" y="19868"/>
                </a:lnTo>
                <a:lnTo>
                  <a:pt x="109798" y="20005"/>
                </a:lnTo>
                <a:lnTo>
                  <a:pt x="108462" y="20118"/>
                </a:lnTo>
                <a:lnTo>
                  <a:pt x="107127" y="20230"/>
                </a:lnTo>
                <a:lnTo>
                  <a:pt x="105779" y="20317"/>
                </a:lnTo>
                <a:lnTo>
                  <a:pt x="104431" y="20380"/>
                </a:lnTo>
                <a:lnTo>
                  <a:pt x="103096" y="20430"/>
                </a:lnTo>
                <a:lnTo>
                  <a:pt x="101748" y="20467"/>
                </a:lnTo>
                <a:lnTo>
                  <a:pt x="100400" y="20480"/>
                </a:lnTo>
                <a:lnTo>
                  <a:pt x="99053" y="20480"/>
                </a:lnTo>
                <a:lnTo>
                  <a:pt x="97480" y="20455"/>
                </a:lnTo>
                <a:lnTo>
                  <a:pt x="95895" y="20405"/>
                </a:lnTo>
                <a:lnTo>
                  <a:pt x="94323" y="20330"/>
                </a:lnTo>
                <a:lnTo>
                  <a:pt x="92750" y="20230"/>
                </a:lnTo>
                <a:lnTo>
                  <a:pt x="91190" y="20105"/>
                </a:lnTo>
                <a:lnTo>
                  <a:pt x="89618" y="19955"/>
                </a:lnTo>
                <a:lnTo>
                  <a:pt x="88058" y="19793"/>
                </a:lnTo>
                <a:lnTo>
                  <a:pt x="86485" y="19606"/>
                </a:lnTo>
                <a:lnTo>
                  <a:pt x="84925" y="19406"/>
                </a:lnTo>
                <a:lnTo>
                  <a:pt x="83365" y="19182"/>
                </a:lnTo>
                <a:lnTo>
                  <a:pt x="81806" y="18945"/>
                </a:lnTo>
                <a:lnTo>
                  <a:pt x="80258" y="18682"/>
                </a:lnTo>
                <a:lnTo>
                  <a:pt x="78698" y="18408"/>
                </a:lnTo>
                <a:lnTo>
                  <a:pt x="77138" y="18121"/>
                </a:lnTo>
                <a:lnTo>
                  <a:pt x="75591" y="17821"/>
                </a:lnTo>
                <a:lnTo>
                  <a:pt x="74043" y="17497"/>
                </a:lnTo>
                <a:lnTo>
                  <a:pt x="72483" y="17172"/>
                </a:lnTo>
                <a:lnTo>
                  <a:pt x="70936" y="16823"/>
                </a:lnTo>
                <a:lnTo>
                  <a:pt x="69388" y="16474"/>
                </a:lnTo>
                <a:lnTo>
                  <a:pt x="67841" y="16112"/>
                </a:lnTo>
                <a:lnTo>
                  <a:pt x="66306" y="15737"/>
                </a:lnTo>
                <a:lnTo>
                  <a:pt x="64758" y="15350"/>
                </a:lnTo>
                <a:lnTo>
                  <a:pt x="61663" y="14564"/>
                </a:lnTo>
                <a:lnTo>
                  <a:pt x="58581" y="13740"/>
                </a:lnTo>
                <a:lnTo>
                  <a:pt x="55511" y="12917"/>
                </a:lnTo>
                <a:lnTo>
                  <a:pt x="52428" y="12068"/>
                </a:lnTo>
                <a:lnTo>
                  <a:pt x="49346" y="11207"/>
                </a:lnTo>
                <a:lnTo>
                  <a:pt x="46276" y="10358"/>
                </a:lnTo>
                <a:lnTo>
                  <a:pt x="43205" y="9510"/>
                </a:lnTo>
                <a:lnTo>
                  <a:pt x="40123" y="8686"/>
                </a:lnTo>
                <a:lnTo>
                  <a:pt x="37053" y="7875"/>
                </a:lnTo>
                <a:lnTo>
                  <a:pt x="35518" y="7476"/>
                </a:lnTo>
                <a:lnTo>
                  <a:pt x="33983" y="7089"/>
                </a:lnTo>
                <a:lnTo>
                  <a:pt x="32448" y="6702"/>
                </a:lnTo>
                <a:lnTo>
                  <a:pt x="30900" y="6328"/>
                </a:lnTo>
                <a:lnTo>
                  <a:pt x="29365" y="5966"/>
                </a:lnTo>
                <a:lnTo>
                  <a:pt x="27830" y="5616"/>
                </a:lnTo>
                <a:lnTo>
                  <a:pt x="26283" y="5279"/>
                </a:lnTo>
                <a:lnTo>
                  <a:pt x="24748" y="4955"/>
                </a:lnTo>
                <a:lnTo>
                  <a:pt x="23213" y="4630"/>
                </a:lnTo>
                <a:lnTo>
                  <a:pt x="21665" y="4331"/>
                </a:lnTo>
                <a:lnTo>
                  <a:pt x="20130" y="4044"/>
                </a:lnTo>
                <a:lnTo>
                  <a:pt x="18583" y="3782"/>
                </a:lnTo>
                <a:lnTo>
                  <a:pt x="17035" y="3520"/>
                </a:lnTo>
                <a:lnTo>
                  <a:pt x="15500" y="3282"/>
                </a:lnTo>
                <a:lnTo>
                  <a:pt x="13953" y="3070"/>
                </a:lnTo>
                <a:lnTo>
                  <a:pt x="12405" y="2871"/>
                </a:lnTo>
                <a:lnTo>
                  <a:pt x="10858" y="2683"/>
                </a:lnTo>
                <a:lnTo>
                  <a:pt x="9310" y="2521"/>
                </a:lnTo>
                <a:lnTo>
                  <a:pt x="7763" y="2384"/>
                </a:lnTo>
                <a:lnTo>
                  <a:pt x="6215" y="2272"/>
                </a:lnTo>
                <a:lnTo>
                  <a:pt x="4655" y="2172"/>
                </a:lnTo>
                <a:lnTo>
                  <a:pt x="3108" y="2109"/>
                </a:lnTo>
                <a:lnTo>
                  <a:pt x="1548" y="2059"/>
                </a:lnTo>
                <a:lnTo>
                  <a:pt x="0" y="2034"/>
                </a:lnTo>
                <a:lnTo>
                  <a:pt x="0" y="39549"/>
                </a:lnTo>
                <a:lnTo>
                  <a:pt x="208775" y="39549"/>
                </a:lnTo>
                <a:lnTo>
                  <a:pt x="208775" y="874"/>
                </a:lnTo>
                <a:lnTo>
                  <a:pt x="208126" y="762"/>
                </a:lnTo>
                <a:lnTo>
                  <a:pt x="207477" y="662"/>
                </a:lnTo>
                <a:lnTo>
                  <a:pt x="206816" y="562"/>
                </a:lnTo>
                <a:lnTo>
                  <a:pt x="206142" y="475"/>
                </a:lnTo>
                <a:lnTo>
                  <a:pt x="205468" y="400"/>
                </a:lnTo>
                <a:lnTo>
                  <a:pt x="204806" y="325"/>
                </a:lnTo>
                <a:lnTo>
                  <a:pt x="203459" y="212"/>
                </a:lnTo>
                <a:lnTo>
                  <a:pt x="202473" y="138"/>
                </a:lnTo>
                <a:lnTo>
                  <a:pt x="201474" y="88"/>
                </a:lnTo>
                <a:lnTo>
                  <a:pt x="200488" y="38"/>
                </a:lnTo>
                <a:lnTo>
                  <a:pt x="199490" y="13"/>
                </a:lnTo>
                <a:lnTo>
                  <a:pt x="1985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699619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Main point 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1"/>
          <p:cNvSpPr txBox="1">
            <a:spLocks noGrp="1"/>
          </p:cNvSpPr>
          <p:nvPr>
            <p:ph type="ctrTitle"/>
          </p:nvPr>
        </p:nvSpPr>
        <p:spPr>
          <a:xfrm>
            <a:off x="5577733" y="1118800"/>
            <a:ext cx="5898400" cy="23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8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3" name="Google Shape;303;p41"/>
          <p:cNvSpPr/>
          <p:nvPr/>
        </p:nvSpPr>
        <p:spPr>
          <a:xfrm flipH="1">
            <a:off x="346" y="4120867"/>
            <a:ext cx="12191823" cy="2750237"/>
          </a:xfrm>
          <a:custGeom>
            <a:avLst/>
            <a:gdLst/>
            <a:ahLst/>
            <a:cxnLst/>
            <a:rect l="l" t="t" r="r" b="b"/>
            <a:pathLst>
              <a:path w="208776" h="39549" extrusionOk="0">
                <a:moveTo>
                  <a:pt x="197518" y="0"/>
                </a:moveTo>
                <a:lnTo>
                  <a:pt x="196520" y="25"/>
                </a:lnTo>
                <a:lnTo>
                  <a:pt x="195534" y="50"/>
                </a:lnTo>
                <a:lnTo>
                  <a:pt x="194548" y="88"/>
                </a:lnTo>
                <a:lnTo>
                  <a:pt x="193562" y="138"/>
                </a:lnTo>
                <a:lnTo>
                  <a:pt x="192589" y="200"/>
                </a:lnTo>
                <a:lnTo>
                  <a:pt x="191603" y="275"/>
                </a:lnTo>
                <a:lnTo>
                  <a:pt x="190617" y="362"/>
                </a:lnTo>
                <a:lnTo>
                  <a:pt x="189631" y="462"/>
                </a:lnTo>
                <a:lnTo>
                  <a:pt x="188658" y="574"/>
                </a:lnTo>
                <a:lnTo>
                  <a:pt x="187672" y="699"/>
                </a:lnTo>
                <a:lnTo>
                  <a:pt x="186698" y="824"/>
                </a:lnTo>
                <a:lnTo>
                  <a:pt x="185725" y="961"/>
                </a:lnTo>
                <a:lnTo>
                  <a:pt x="184739" y="1111"/>
                </a:lnTo>
                <a:lnTo>
                  <a:pt x="183765" y="1273"/>
                </a:lnTo>
                <a:lnTo>
                  <a:pt x="182792" y="1448"/>
                </a:lnTo>
                <a:lnTo>
                  <a:pt x="181819" y="1623"/>
                </a:lnTo>
                <a:lnTo>
                  <a:pt x="180845" y="1810"/>
                </a:lnTo>
                <a:lnTo>
                  <a:pt x="179872" y="2010"/>
                </a:lnTo>
                <a:lnTo>
                  <a:pt x="178898" y="2209"/>
                </a:lnTo>
                <a:lnTo>
                  <a:pt x="177925" y="2421"/>
                </a:lnTo>
                <a:lnTo>
                  <a:pt x="175978" y="2871"/>
                </a:lnTo>
                <a:lnTo>
                  <a:pt x="174044" y="3332"/>
                </a:lnTo>
                <a:lnTo>
                  <a:pt x="172109" y="3832"/>
                </a:lnTo>
                <a:lnTo>
                  <a:pt x="170175" y="4356"/>
                </a:lnTo>
                <a:lnTo>
                  <a:pt x="168241" y="4892"/>
                </a:lnTo>
                <a:lnTo>
                  <a:pt x="166319" y="5454"/>
                </a:lnTo>
                <a:lnTo>
                  <a:pt x="164384" y="6028"/>
                </a:lnTo>
                <a:lnTo>
                  <a:pt x="162462" y="6615"/>
                </a:lnTo>
                <a:lnTo>
                  <a:pt x="160541" y="7214"/>
                </a:lnTo>
                <a:lnTo>
                  <a:pt x="158619" y="7825"/>
                </a:lnTo>
                <a:lnTo>
                  <a:pt x="156697" y="8437"/>
                </a:lnTo>
                <a:lnTo>
                  <a:pt x="149034" y="10920"/>
                </a:lnTo>
                <a:lnTo>
                  <a:pt x="145215" y="12143"/>
                </a:lnTo>
                <a:lnTo>
                  <a:pt x="143293" y="12730"/>
                </a:lnTo>
                <a:lnTo>
                  <a:pt x="141384" y="13316"/>
                </a:lnTo>
                <a:lnTo>
                  <a:pt x="138801" y="14090"/>
                </a:lnTo>
                <a:lnTo>
                  <a:pt x="137503" y="14464"/>
                </a:lnTo>
                <a:lnTo>
                  <a:pt x="136205" y="14826"/>
                </a:lnTo>
                <a:lnTo>
                  <a:pt x="134907" y="15188"/>
                </a:lnTo>
                <a:lnTo>
                  <a:pt x="133597" y="15538"/>
                </a:lnTo>
                <a:lnTo>
                  <a:pt x="132299" y="15887"/>
                </a:lnTo>
                <a:lnTo>
                  <a:pt x="130988" y="16211"/>
                </a:lnTo>
                <a:lnTo>
                  <a:pt x="129678" y="16536"/>
                </a:lnTo>
                <a:lnTo>
                  <a:pt x="128368" y="16848"/>
                </a:lnTo>
                <a:lnTo>
                  <a:pt x="127057" y="17160"/>
                </a:lnTo>
                <a:lnTo>
                  <a:pt x="125734" y="17447"/>
                </a:lnTo>
                <a:lnTo>
                  <a:pt x="124412" y="17734"/>
                </a:lnTo>
                <a:lnTo>
                  <a:pt x="123101" y="18009"/>
                </a:lnTo>
                <a:lnTo>
                  <a:pt x="121778" y="18258"/>
                </a:lnTo>
                <a:lnTo>
                  <a:pt x="120455" y="18508"/>
                </a:lnTo>
                <a:lnTo>
                  <a:pt x="119120" y="18745"/>
                </a:lnTo>
                <a:lnTo>
                  <a:pt x="117797" y="18969"/>
                </a:lnTo>
                <a:lnTo>
                  <a:pt x="116474" y="19182"/>
                </a:lnTo>
                <a:lnTo>
                  <a:pt x="115139" y="19369"/>
                </a:lnTo>
                <a:lnTo>
                  <a:pt x="113804" y="19556"/>
                </a:lnTo>
                <a:lnTo>
                  <a:pt x="112468" y="19718"/>
                </a:lnTo>
                <a:lnTo>
                  <a:pt x="111133" y="19868"/>
                </a:lnTo>
                <a:lnTo>
                  <a:pt x="109798" y="20005"/>
                </a:lnTo>
                <a:lnTo>
                  <a:pt x="108462" y="20118"/>
                </a:lnTo>
                <a:lnTo>
                  <a:pt x="107127" y="20230"/>
                </a:lnTo>
                <a:lnTo>
                  <a:pt x="105779" y="20317"/>
                </a:lnTo>
                <a:lnTo>
                  <a:pt x="104431" y="20380"/>
                </a:lnTo>
                <a:lnTo>
                  <a:pt x="103096" y="20430"/>
                </a:lnTo>
                <a:lnTo>
                  <a:pt x="101748" y="20467"/>
                </a:lnTo>
                <a:lnTo>
                  <a:pt x="100400" y="20480"/>
                </a:lnTo>
                <a:lnTo>
                  <a:pt x="99053" y="20480"/>
                </a:lnTo>
                <a:lnTo>
                  <a:pt x="97480" y="20455"/>
                </a:lnTo>
                <a:lnTo>
                  <a:pt x="95895" y="20405"/>
                </a:lnTo>
                <a:lnTo>
                  <a:pt x="94323" y="20330"/>
                </a:lnTo>
                <a:lnTo>
                  <a:pt x="92750" y="20230"/>
                </a:lnTo>
                <a:lnTo>
                  <a:pt x="91190" y="20105"/>
                </a:lnTo>
                <a:lnTo>
                  <a:pt x="89618" y="19955"/>
                </a:lnTo>
                <a:lnTo>
                  <a:pt x="88058" y="19793"/>
                </a:lnTo>
                <a:lnTo>
                  <a:pt x="86485" y="19606"/>
                </a:lnTo>
                <a:lnTo>
                  <a:pt x="84925" y="19406"/>
                </a:lnTo>
                <a:lnTo>
                  <a:pt x="83365" y="19182"/>
                </a:lnTo>
                <a:lnTo>
                  <a:pt x="81806" y="18945"/>
                </a:lnTo>
                <a:lnTo>
                  <a:pt x="80258" y="18682"/>
                </a:lnTo>
                <a:lnTo>
                  <a:pt x="78698" y="18408"/>
                </a:lnTo>
                <a:lnTo>
                  <a:pt x="77138" y="18121"/>
                </a:lnTo>
                <a:lnTo>
                  <a:pt x="75591" y="17821"/>
                </a:lnTo>
                <a:lnTo>
                  <a:pt x="74043" y="17497"/>
                </a:lnTo>
                <a:lnTo>
                  <a:pt x="72483" y="17172"/>
                </a:lnTo>
                <a:lnTo>
                  <a:pt x="70936" y="16823"/>
                </a:lnTo>
                <a:lnTo>
                  <a:pt x="69388" y="16474"/>
                </a:lnTo>
                <a:lnTo>
                  <a:pt x="67841" y="16112"/>
                </a:lnTo>
                <a:lnTo>
                  <a:pt x="66306" y="15737"/>
                </a:lnTo>
                <a:lnTo>
                  <a:pt x="64758" y="15350"/>
                </a:lnTo>
                <a:lnTo>
                  <a:pt x="61663" y="14564"/>
                </a:lnTo>
                <a:lnTo>
                  <a:pt x="58581" y="13740"/>
                </a:lnTo>
                <a:lnTo>
                  <a:pt x="55511" y="12917"/>
                </a:lnTo>
                <a:lnTo>
                  <a:pt x="52428" y="12068"/>
                </a:lnTo>
                <a:lnTo>
                  <a:pt x="49346" y="11207"/>
                </a:lnTo>
                <a:lnTo>
                  <a:pt x="46276" y="10358"/>
                </a:lnTo>
                <a:lnTo>
                  <a:pt x="43205" y="9510"/>
                </a:lnTo>
                <a:lnTo>
                  <a:pt x="40123" y="8686"/>
                </a:lnTo>
                <a:lnTo>
                  <a:pt x="37053" y="7875"/>
                </a:lnTo>
                <a:lnTo>
                  <a:pt x="35518" y="7476"/>
                </a:lnTo>
                <a:lnTo>
                  <a:pt x="33983" y="7089"/>
                </a:lnTo>
                <a:lnTo>
                  <a:pt x="32448" y="6702"/>
                </a:lnTo>
                <a:lnTo>
                  <a:pt x="30900" y="6328"/>
                </a:lnTo>
                <a:lnTo>
                  <a:pt x="29365" y="5966"/>
                </a:lnTo>
                <a:lnTo>
                  <a:pt x="27830" y="5616"/>
                </a:lnTo>
                <a:lnTo>
                  <a:pt x="26283" y="5279"/>
                </a:lnTo>
                <a:lnTo>
                  <a:pt x="24748" y="4955"/>
                </a:lnTo>
                <a:lnTo>
                  <a:pt x="23213" y="4630"/>
                </a:lnTo>
                <a:lnTo>
                  <a:pt x="21665" y="4331"/>
                </a:lnTo>
                <a:lnTo>
                  <a:pt x="20130" y="4044"/>
                </a:lnTo>
                <a:lnTo>
                  <a:pt x="18583" y="3782"/>
                </a:lnTo>
                <a:lnTo>
                  <a:pt x="17035" y="3520"/>
                </a:lnTo>
                <a:lnTo>
                  <a:pt x="15500" y="3282"/>
                </a:lnTo>
                <a:lnTo>
                  <a:pt x="13953" y="3070"/>
                </a:lnTo>
                <a:lnTo>
                  <a:pt x="12405" y="2871"/>
                </a:lnTo>
                <a:lnTo>
                  <a:pt x="10858" y="2683"/>
                </a:lnTo>
                <a:lnTo>
                  <a:pt x="9310" y="2521"/>
                </a:lnTo>
                <a:lnTo>
                  <a:pt x="7763" y="2384"/>
                </a:lnTo>
                <a:lnTo>
                  <a:pt x="6215" y="2272"/>
                </a:lnTo>
                <a:lnTo>
                  <a:pt x="4655" y="2172"/>
                </a:lnTo>
                <a:lnTo>
                  <a:pt x="3108" y="2109"/>
                </a:lnTo>
                <a:lnTo>
                  <a:pt x="1548" y="2059"/>
                </a:lnTo>
                <a:lnTo>
                  <a:pt x="0" y="2034"/>
                </a:lnTo>
                <a:lnTo>
                  <a:pt x="0" y="39549"/>
                </a:lnTo>
                <a:lnTo>
                  <a:pt x="208775" y="39549"/>
                </a:lnTo>
                <a:lnTo>
                  <a:pt x="208775" y="874"/>
                </a:lnTo>
                <a:lnTo>
                  <a:pt x="208126" y="762"/>
                </a:lnTo>
                <a:lnTo>
                  <a:pt x="207477" y="662"/>
                </a:lnTo>
                <a:lnTo>
                  <a:pt x="206816" y="562"/>
                </a:lnTo>
                <a:lnTo>
                  <a:pt x="206142" y="475"/>
                </a:lnTo>
                <a:lnTo>
                  <a:pt x="205468" y="400"/>
                </a:lnTo>
                <a:lnTo>
                  <a:pt x="204806" y="325"/>
                </a:lnTo>
                <a:lnTo>
                  <a:pt x="203459" y="212"/>
                </a:lnTo>
                <a:lnTo>
                  <a:pt x="202473" y="138"/>
                </a:lnTo>
                <a:lnTo>
                  <a:pt x="201474" y="88"/>
                </a:lnTo>
                <a:lnTo>
                  <a:pt x="200488" y="38"/>
                </a:lnTo>
                <a:lnTo>
                  <a:pt x="199490" y="13"/>
                </a:lnTo>
                <a:lnTo>
                  <a:pt x="1985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4" name="Google Shape;304;p41"/>
          <p:cNvSpPr/>
          <p:nvPr/>
        </p:nvSpPr>
        <p:spPr>
          <a:xfrm flipH="1">
            <a:off x="423" y="4153267"/>
            <a:ext cx="12191667" cy="2750199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936316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 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2"/>
          <p:cNvSpPr/>
          <p:nvPr/>
        </p:nvSpPr>
        <p:spPr>
          <a:xfrm flipH="1">
            <a:off x="-4062529" y="306001"/>
            <a:ext cx="9117596" cy="6552087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7" name="Google Shape;307;p42"/>
          <p:cNvSpPr/>
          <p:nvPr/>
        </p:nvSpPr>
        <p:spPr>
          <a:xfrm rot="10800000" flipH="1">
            <a:off x="6969035" y="-358128"/>
            <a:ext cx="10043608" cy="1819293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8" name="Google Shape;308;p42"/>
          <p:cNvSpPr txBox="1">
            <a:spLocks noGrp="1"/>
          </p:cNvSpPr>
          <p:nvPr>
            <p:ph type="title"/>
          </p:nvPr>
        </p:nvSpPr>
        <p:spPr>
          <a:xfrm>
            <a:off x="963167" y="3654767"/>
            <a:ext cx="2782000" cy="24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10970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aption 2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/>
          <p:nvPr/>
        </p:nvSpPr>
        <p:spPr>
          <a:xfrm rot="10800000">
            <a:off x="-4570114" y="1"/>
            <a:ext cx="9483147" cy="6833868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1" name="Google Shape;311;p43"/>
          <p:cNvSpPr/>
          <p:nvPr/>
        </p:nvSpPr>
        <p:spPr>
          <a:xfrm>
            <a:off x="9136634" y="5659502"/>
            <a:ext cx="3055381" cy="1208921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2" name="Google Shape;312;p43"/>
          <p:cNvSpPr txBox="1">
            <a:spLocks noGrp="1"/>
          </p:cNvSpPr>
          <p:nvPr>
            <p:ph type="title"/>
          </p:nvPr>
        </p:nvSpPr>
        <p:spPr>
          <a:xfrm>
            <a:off x="963167" y="719333"/>
            <a:ext cx="2770800" cy="24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6860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65200" y="720000"/>
            <a:ext cx="10266800" cy="6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/>
          <p:nvPr/>
        </p:nvSpPr>
        <p:spPr>
          <a:xfrm rot="10800000" flipH="1">
            <a:off x="7369779" y="9804"/>
            <a:ext cx="4822111" cy="1908000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6"/>
          <p:cNvSpPr/>
          <p:nvPr/>
        </p:nvSpPr>
        <p:spPr>
          <a:xfrm flipH="1">
            <a:off x="-90" y="5381302"/>
            <a:ext cx="3758475" cy="1487137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857332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 number 1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4"/>
          <p:cNvSpPr txBox="1">
            <a:spLocks noGrp="1"/>
          </p:cNvSpPr>
          <p:nvPr>
            <p:ph type="title" hasCustomPrompt="1"/>
          </p:nvPr>
        </p:nvSpPr>
        <p:spPr>
          <a:xfrm>
            <a:off x="6379233" y="2136417"/>
            <a:ext cx="4849600" cy="19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11333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5" name="Google Shape;315;p44"/>
          <p:cNvSpPr txBox="1">
            <a:spLocks noGrp="1"/>
          </p:cNvSpPr>
          <p:nvPr>
            <p:ph type="title" idx="2"/>
          </p:nvPr>
        </p:nvSpPr>
        <p:spPr>
          <a:xfrm>
            <a:off x="6379233" y="4086984"/>
            <a:ext cx="4849600" cy="5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316" name="Google Shape;316;p44"/>
          <p:cNvSpPr/>
          <p:nvPr/>
        </p:nvSpPr>
        <p:spPr>
          <a:xfrm rot="10800000" flipH="1">
            <a:off x="6340133" y="-3"/>
            <a:ext cx="5851864" cy="2315403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" name="Google Shape;317;p44"/>
          <p:cNvSpPr/>
          <p:nvPr/>
        </p:nvSpPr>
        <p:spPr>
          <a:xfrm rot="10800000" flipH="1">
            <a:off x="7989438" y="-183003"/>
            <a:ext cx="4561108" cy="1804685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1211954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2">
  <p:cSld name="Big number 2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5"/>
          <p:cNvSpPr txBox="1">
            <a:spLocks noGrp="1"/>
          </p:cNvSpPr>
          <p:nvPr>
            <p:ph type="title" hasCustomPrompt="1"/>
          </p:nvPr>
        </p:nvSpPr>
        <p:spPr>
          <a:xfrm>
            <a:off x="963167" y="1349300"/>
            <a:ext cx="6306800" cy="1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11333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0" name="Google Shape;320;p45"/>
          <p:cNvSpPr txBox="1">
            <a:spLocks noGrp="1"/>
          </p:cNvSpPr>
          <p:nvPr>
            <p:ph type="title" idx="2"/>
          </p:nvPr>
        </p:nvSpPr>
        <p:spPr>
          <a:xfrm>
            <a:off x="963167" y="2986300"/>
            <a:ext cx="6306800" cy="5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321" name="Google Shape;321;p45"/>
          <p:cNvSpPr/>
          <p:nvPr/>
        </p:nvSpPr>
        <p:spPr>
          <a:xfrm>
            <a:off x="90" y="4796900"/>
            <a:ext cx="12191823" cy="2750237"/>
          </a:xfrm>
          <a:custGeom>
            <a:avLst/>
            <a:gdLst/>
            <a:ahLst/>
            <a:cxnLst/>
            <a:rect l="l" t="t" r="r" b="b"/>
            <a:pathLst>
              <a:path w="208776" h="39549" extrusionOk="0">
                <a:moveTo>
                  <a:pt x="197518" y="0"/>
                </a:moveTo>
                <a:lnTo>
                  <a:pt x="196520" y="25"/>
                </a:lnTo>
                <a:lnTo>
                  <a:pt x="195534" y="50"/>
                </a:lnTo>
                <a:lnTo>
                  <a:pt x="194548" y="88"/>
                </a:lnTo>
                <a:lnTo>
                  <a:pt x="193562" y="138"/>
                </a:lnTo>
                <a:lnTo>
                  <a:pt x="192589" y="200"/>
                </a:lnTo>
                <a:lnTo>
                  <a:pt x="191603" y="275"/>
                </a:lnTo>
                <a:lnTo>
                  <a:pt x="190617" y="362"/>
                </a:lnTo>
                <a:lnTo>
                  <a:pt x="189631" y="462"/>
                </a:lnTo>
                <a:lnTo>
                  <a:pt x="188658" y="574"/>
                </a:lnTo>
                <a:lnTo>
                  <a:pt x="187672" y="699"/>
                </a:lnTo>
                <a:lnTo>
                  <a:pt x="186698" y="824"/>
                </a:lnTo>
                <a:lnTo>
                  <a:pt x="185725" y="961"/>
                </a:lnTo>
                <a:lnTo>
                  <a:pt x="184739" y="1111"/>
                </a:lnTo>
                <a:lnTo>
                  <a:pt x="183765" y="1273"/>
                </a:lnTo>
                <a:lnTo>
                  <a:pt x="182792" y="1448"/>
                </a:lnTo>
                <a:lnTo>
                  <a:pt x="181819" y="1623"/>
                </a:lnTo>
                <a:lnTo>
                  <a:pt x="180845" y="1810"/>
                </a:lnTo>
                <a:lnTo>
                  <a:pt x="179872" y="2010"/>
                </a:lnTo>
                <a:lnTo>
                  <a:pt x="178898" y="2209"/>
                </a:lnTo>
                <a:lnTo>
                  <a:pt x="177925" y="2421"/>
                </a:lnTo>
                <a:lnTo>
                  <a:pt x="175978" y="2871"/>
                </a:lnTo>
                <a:lnTo>
                  <a:pt x="174044" y="3332"/>
                </a:lnTo>
                <a:lnTo>
                  <a:pt x="172109" y="3832"/>
                </a:lnTo>
                <a:lnTo>
                  <a:pt x="170175" y="4356"/>
                </a:lnTo>
                <a:lnTo>
                  <a:pt x="168241" y="4892"/>
                </a:lnTo>
                <a:lnTo>
                  <a:pt x="166319" y="5454"/>
                </a:lnTo>
                <a:lnTo>
                  <a:pt x="164384" y="6028"/>
                </a:lnTo>
                <a:lnTo>
                  <a:pt x="162462" y="6615"/>
                </a:lnTo>
                <a:lnTo>
                  <a:pt x="160541" y="7214"/>
                </a:lnTo>
                <a:lnTo>
                  <a:pt x="158619" y="7825"/>
                </a:lnTo>
                <a:lnTo>
                  <a:pt x="156697" y="8437"/>
                </a:lnTo>
                <a:lnTo>
                  <a:pt x="149034" y="10920"/>
                </a:lnTo>
                <a:lnTo>
                  <a:pt x="145215" y="12143"/>
                </a:lnTo>
                <a:lnTo>
                  <a:pt x="143293" y="12730"/>
                </a:lnTo>
                <a:lnTo>
                  <a:pt x="141384" y="13316"/>
                </a:lnTo>
                <a:lnTo>
                  <a:pt x="138801" y="14090"/>
                </a:lnTo>
                <a:lnTo>
                  <a:pt x="137503" y="14464"/>
                </a:lnTo>
                <a:lnTo>
                  <a:pt x="136205" y="14826"/>
                </a:lnTo>
                <a:lnTo>
                  <a:pt x="134907" y="15188"/>
                </a:lnTo>
                <a:lnTo>
                  <a:pt x="133597" y="15538"/>
                </a:lnTo>
                <a:lnTo>
                  <a:pt x="132299" y="15887"/>
                </a:lnTo>
                <a:lnTo>
                  <a:pt x="130988" y="16211"/>
                </a:lnTo>
                <a:lnTo>
                  <a:pt x="129678" y="16536"/>
                </a:lnTo>
                <a:lnTo>
                  <a:pt x="128368" y="16848"/>
                </a:lnTo>
                <a:lnTo>
                  <a:pt x="127057" y="17160"/>
                </a:lnTo>
                <a:lnTo>
                  <a:pt x="125734" y="17447"/>
                </a:lnTo>
                <a:lnTo>
                  <a:pt x="124412" y="17734"/>
                </a:lnTo>
                <a:lnTo>
                  <a:pt x="123101" y="18009"/>
                </a:lnTo>
                <a:lnTo>
                  <a:pt x="121778" y="18258"/>
                </a:lnTo>
                <a:lnTo>
                  <a:pt x="120455" y="18508"/>
                </a:lnTo>
                <a:lnTo>
                  <a:pt x="119120" y="18745"/>
                </a:lnTo>
                <a:lnTo>
                  <a:pt x="117797" y="18969"/>
                </a:lnTo>
                <a:lnTo>
                  <a:pt x="116474" y="19182"/>
                </a:lnTo>
                <a:lnTo>
                  <a:pt x="115139" y="19369"/>
                </a:lnTo>
                <a:lnTo>
                  <a:pt x="113804" y="19556"/>
                </a:lnTo>
                <a:lnTo>
                  <a:pt x="112468" y="19718"/>
                </a:lnTo>
                <a:lnTo>
                  <a:pt x="111133" y="19868"/>
                </a:lnTo>
                <a:lnTo>
                  <a:pt x="109798" y="20005"/>
                </a:lnTo>
                <a:lnTo>
                  <a:pt x="108462" y="20118"/>
                </a:lnTo>
                <a:lnTo>
                  <a:pt x="107127" y="20230"/>
                </a:lnTo>
                <a:lnTo>
                  <a:pt x="105779" y="20317"/>
                </a:lnTo>
                <a:lnTo>
                  <a:pt x="104431" y="20380"/>
                </a:lnTo>
                <a:lnTo>
                  <a:pt x="103096" y="20430"/>
                </a:lnTo>
                <a:lnTo>
                  <a:pt x="101748" y="20467"/>
                </a:lnTo>
                <a:lnTo>
                  <a:pt x="100400" y="20480"/>
                </a:lnTo>
                <a:lnTo>
                  <a:pt x="99053" y="20480"/>
                </a:lnTo>
                <a:lnTo>
                  <a:pt x="97480" y="20455"/>
                </a:lnTo>
                <a:lnTo>
                  <a:pt x="95895" y="20405"/>
                </a:lnTo>
                <a:lnTo>
                  <a:pt x="94323" y="20330"/>
                </a:lnTo>
                <a:lnTo>
                  <a:pt x="92750" y="20230"/>
                </a:lnTo>
                <a:lnTo>
                  <a:pt x="91190" y="20105"/>
                </a:lnTo>
                <a:lnTo>
                  <a:pt x="89618" y="19955"/>
                </a:lnTo>
                <a:lnTo>
                  <a:pt x="88058" y="19793"/>
                </a:lnTo>
                <a:lnTo>
                  <a:pt x="86485" y="19606"/>
                </a:lnTo>
                <a:lnTo>
                  <a:pt x="84925" y="19406"/>
                </a:lnTo>
                <a:lnTo>
                  <a:pt x="83365" y="19182"/>
                </a:lnTo>
                <a:lnTo>
                  <a:pt x="81806" y="18945"/>
                </a:lnTo>
                <a:lnTo>
                  <a:pt x="80258" y="18682"/>
                </a:lnTo>
                <a:lnTo>
                  <a:pt x="78698" y="18408"/>
                </a:lnTo>
                <a:lnTo>
                  <a:pt x="77138" y="18121"/>
                </a:lnTo>
                <a:lnTo>
                  <a:pt x="75591" y="17821"/>
                </a:lnTo>
                <a:lnTo>
                  <a:pt x="74043" y="17497"/>
                </a:lnTo>
                <a:lnTo>
                  <a:pt x="72483" y="17172"/>
                </a:lnTo>
                <a:lnTo>
                  <a:pt x="70936" y="16823"/>
                </a:lnTo>
                <a:lnTo>
                  <a:pt x="69388" y="16474"/>
                </a:lnTo>
                <a:lnTo>
                  <a:pt x="67841" y="16112"/>
                </a:lnTo>
                <a:lnTo>
                  <a:pt x="66306" y="15737"/>
                </a:lnTo>
                <a:lnTo>
                  <a:pt x="64758" y="15350"/>
                </a:lnTo>
                <a:lnTo>
                  <a:pt x="61663" y="14564"/>
                </a:lnTo>
                <a:lnTo>
                  <a:pt x="58581" y="13740"/>
                </a:lnTo>
                <a:lnTo>
                  <a:pt x="55511" y="12917"/>
                </a:lnTo>
                <a:lnTo>
                  <a:pt x="52428" y="12068"/>
                </a:lnTo>
                <a:lnTo>
                  <a:pt x="49346" y="11207"/>
                </a:lnTo>
                <a:lnTo>
                  <a:pt x="46276" y="10358"/>
                </a:lnTo>
                <a:lnTo>
                  <a:pt x="43205" y="9510"/>
                </a:lnTo>
                <a:lnTo>
                  <a:pt x="40123" y="8686"/>
                </a:lnTo>
                <a:lnTo>
                  <a:pt x="37053" y="7875"/>
                </a:lnTo>
                <a:lnTo>
                  <a:pt x="35518" y="7476"/>
                </a:lnTo>
                <a:lnTo>
                  <a:pt x="33983" y="7089"/>
                </a:lnTo>
                <a:lnTo>
                  <a:pt x="32448" y="6702"/>
                </a:lnTo>
                <a:lnTo>
                  <a:pt x="30900" y="6328"/>
                </a:lnTo>
                <a:lnTo>
                  <a:pt x="29365" y="5966"/>
                </a:lnTo>
                <a:lnTo>
                  <a:pt x="27830" y="5616"/>
                </a:lnTo>
                <a:lnTo>
                  <a:pt x="26283" y="5279"/>
                </a:lnTo>
                <a:lnTo>
                  <a:pt x="24748" y="4955"/>
                </a:lnTo>
                <a:lnTo>
                  <a:pt x="23213" y="4630"/>
                </a:lnTo>
                <a:lnTo>
                  <a:pt x="21665" y="4331"/>
                </a:lnTo>
                <a:lnTo>
                  <a:pt x="20130" y="4044"/>
                </a:lnTo>
                <a:lnTo>
                  <a:pt x="18583" y="3782"/>
                </a:lnTo>
                <a:lnTo>
                  <a:pt x="17035" y="3520"/>
                </a:lnTo>
                <a:lnTo>
                  <a:pt x="15500" y="3282"/>
                </a:lnTo>
                <a:lnTo>
                  <a:pt x="13953" y="3070"/>
                </a:lnTo>
                <a:lnTo>
                  <a:pt x="12405" y="2871"/>
                </a:lnTo>
                <a:lnTo>
                  <a:pt x="10858" y="2683"/>
                </a:lnTo>
                <a:lnTo>
                  <a:pt x="9310" y="2521"/>
                </a:lnTo>
                <a:lnTo>
                  <a:pt x="7763" y="2384"/>
                </a:lnTo>
                <a:lnTo>
                  <a:pt x="6215" y="2272"/>
                </a:lnTo>
                <a:lnTo>
                  <a:pt x="4655" y="2172"/>
                </a:lnTo>
                <a:lnTo>
                  <a:pt x="3108" y="2109"/>
                </a:lnTo>
                <a:lnTo>
                  <a:pt x="1548" y="2059"/>
                </a:lnTo>
                <a:lnTo>
                  <a:pt x="0" y="2034"/>
                </a:lnTo>
                <a:lnTo>
                  <a:pt x="0" y="39549"/>
                </a:lnTo>
                <a:lnTo>
                  <a:pt x="208775" y="39549"/>
                </a:lnTo>
                <a:lnTo>
                  <a:pt x="208775" y="874"/>
                </a:lnTo>
                <a:lnTo>
                  <a:pt x="208126" y="762"/>
                </a:lnTo>
                <a:lnTo>
                  <a:pt x="207477" y="662"/>
                </a:lnTo>
                <a:lnTo>
                  <a:pt x="206816" y="562"/>
                </a:lnTo>
                <a:lnTo>
                  <a:pt x="206142" y="475"/>
                </a:lnTo>
                <a:lnTo>
                  <a:pt x="205468" y="400"/>
                </a:lnTo>
                <a:lnTo>
                  <a:pt x="204806" y="325"/>
                </a:lnTo>
                <a:lnTo>
                  <a:pt x="203459" y="212"/>
                </a:lnTo>
                <a:lnTo>
                  <a:pt x="202473" y="138"/>
                </a:lnTo>
                <a:lnTo>
                  <a:pt x="201474" y="88"/>
                </a:lnTo>
                <a:lnTo>
                  <a:pt x="200488" y="38"/>
                </a:lnTo>
                <a:lnTo>
                  <a:pt x="199490" y="13"/>
                </a:lnTo>
                <a:lnTo>
                  <a:pt x="1985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2" name="Google Shape;322;p45"/>
          <p:cNvSpPr/>
          <p:nvPr/>
        </p:nvSpPr>
        <p:spPr>
          <a:xfrm>
            <a:off x="167" y="4829301"/>
            <a:ext cx="12191667" cy="2750199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264165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6"/>
          <p:cNvSpPr txBox="1">
            <a:spLocks noGrp="1"/>
          </p:cNvSpPr>
          <p:nvPr>
            <p:ph type="title"/>
          </p:nvPr>
        </p:nvSpPr>
        <p:spPr>
          <a:xfrm>
            <a:off x="3528000" y="727967"/>
            <a:ext cx="5136000" cy="11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46"/>
          <p:cNvSpPr txBox="1"/>
          <p:nvPr/>
        </p:nvSpPr>
        <p:spPr>
          <a:xfrm>
            <a:off x="2813300" y="4740200"/>
            <a:ext cx="6565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CREDITS: 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Encode Sans"/>
                <a:ea typeface="Encode Sans"/>
                <a:cs typeface="Encode Sans"/>
                <a:sym typeface="Encode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, and includes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Encode Sans"/>
                <a:ea typeface="Encode Sans"/>
                <a:cs typeface="Encode Sans"/>
                <a:sym typeface="Encode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, and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Encode Sans"/>
                <a:ea typeface="Encode Sans"/>
                <a:cs typeface="Encode Sans"/>
                <a:sym typeface="Encode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26" name="Google Shape;326;p46"/>
          <p:cNvSpPr txBox="1">
            <a:spLocks noGrp="1"/>
          </p:cNvSpPr>
          <p:nvPr>
            <p:ph type="subTitle" idx="1"/>
          </p:nvPr>
        </p:nvSpPr>
        <p:spPr>
          <a:xfrm>
            <a:off x="4135800" y="3011000"/>
            <a:ext cx="3573200" cy="14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46"/>
          <p:cNvSpPr/>
          <p:nvPr/>
        </p:nvSpPr>
        <p:spPr>
          <a:xfrm rot="10800000" flipH="1">
            <a:off x="7570740" y="-1940567"/>
            <a:ext cx="7543499" cy="5420299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8" name="Google Shape;328;p46"/>
          <p:cNvSpPr/>
          <p:nvPr/>
        </p:nvSpPr>
        <p:spPr>
          <a:xfrm flipH="1">
            <a:off x="-2527822" y="3606799"/>
            <a:ext cx="7543499" cy="5420299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9" name="Google Shape;329;p46"/>
          <p:cNvSpPr/>
          <p:nvPr/>
        </p:nvSpPr>
        <p:spPr>
          <a:xfrm flipH="1">
            <a:off x="-4585660" y="4308514"/>
            <a:ext cx="9361477" cy="5004817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0" name="Google Shape;330;p46"/>
          <p:cNvSpPr/>
          <p:nvPr/>
        </p:nvSpPr>
        <p:spPr>
          <a:xfrm rot="10800000" flipH="1">
            <a:off x="7810600" y="-2252201"/>
            <a:ext cx="9361477" cy="5004817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924292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7"/>
          <p:cNvSpPr/>
          <p:nvPr/>
        </p:nvSpPr>
        <p:spPr>
          <a:xfrm rot="-5400000" flipH="1">
            <a:off x="5936570" y="919299"/>
            <a:ext cx="7174743" cy="5336147"/>
          </a:xfrm>
          <a:custGeom>
            <a:avLst/>
            <a:gdLst/>
            <a:ahLst/>
            <a:cxnLst/>
            <a:rect l="l" t="t" r="r" b="b"/>
            <a:pathLst>
              <a:path w="67217" h="49992" extrusionOk="0">
                <a:moveTo>
                  <a:pt x="0" y="1"/>
                </a:moveTo>
                <a:lnTo>
                  <a:pt x="0" y="49991"/>
                </a:lnTo>
                <a:lnTo>
                  <a:pt x="67217" y="49991"/>
                </a:lnTo>
                <a:lnTo>
                  <a:pt x="67128" y="49484"/>
                </a:lnTo>
                <a:lnTo>
                  <a:pt x="67026" y="48989"/>
                </a:lnTo>
                <a:lnTo>
                  <a:pt x="66900" y="48494"/>
                </a:lnTo>
                <a:lnTo>
                  <a:pt x="66760" y="48000"/>
                </a:lnTo>
                <a:lnTo>
                  <a:pt x="66595" y="47518"/>
                </a:lnTo>
                <a:lnTo>
                  <a:pt x="66418" y="47036"/>
                </a:lnTo>
                <a:lnTo>
                  <a:pt x="66215" y="46554"/>
                </a:lnTo>
                <a:lnTo>
                  <a:pt x="65999" y="46084"/>
                </a:lnTo>
                <a:lnTo>
                  <a:pt x="65530" y="45222"/>
                </a:lnTo>
                <a:lnTo>
                  <a:pt x="65035" y="44372"/>
                </a:lnTo>
                <a:lnTo>
                  <a:pt x="64528" y="43522"/>
                </a:lnTo>
                <a:lnTo>
                  <a:pt x="64020" y="42685"/>
                </a:lnTo>
                <a:lnTo>
                  <a:pt x="63475" y="41860"/>
                </a:lnTo>
                <a:lnTo>
                  <a:pt x="62929" y="41036"/>
                </a:lnTo>
                <a:lnTo>
                  <a:pt x="62358" y="40237"/>
                </a:lnTo>
                <a:lnTo>
                  <a:pt x="61775" y="39463"/>
                </a:lnTo>
                <a:lnTo>
                  <a:pt x="61179" y="38702"/>
                </a:lnTo>
                <a:lnTo>
                  <a:pt x="60557" y="37953"/>
                </a:lnTo>
                <a:lnTo>
                  <a:pt x="59923" y="37230"/>
                </a:lnTo>
                <a:lnTo>
                  <a:pt x="59593" y="36875"/>
                </a:lnTo>
                <a:lnTo>
                  <a:pt x="59263" y="36533"/>
                </a:lnTo>
                <a:lnTo>
                  <a:pt x="58934" y="36190"/>
                </a:lnTo>
                <a:lnTo>
                  <a:pt x="58591" y="35860"/>
                </a:lnTo>
                <a:lnTo>
                  <a:pt x="58249" y="35543"/>
                </a:lnTo>
                <a:lnTo>
                  <a:pt x="57906" y="35226"/>
                </a:lnTo>
                <a:lnTo>
                  <a:pt x="57551" y="34909"/>
                </a:lnTo>
                <a:lnTo>
                  <a:pt x="57196" y="34605"/>
                </a:lnTo>
                <a:lnTo>
                  <a:pt x="56828" y="34313"/>
                </a:lnTo>
                <a:lnTo>
                  <a:pt x="56460" y="34021"/>
                </a:lnTo>
                <a:lnTo>
                  <a:pt x="56092" y="33742"/>
                </a:lnTo>
                <a:lnTo>
                  <a:pt x="55712" y="33476"/>
                </a:lnTo>
                <a:lnTo>
                  <a:pt x="55331" y="33222"/>
                </a:lnTo>
                <a:lnTo>
                  <a:pt x="54938" y="32968"/>
                </a:lnTo>
                <a:lnTo>
                  <a:pt x="54545" y="32715"/>
                </a:lnTo>
                <a:lnTo>
                  <a:pt x="54151" y="32486"/>
                </a:lnTo>
                <a:lnTo>
                  <a:pt x="53745" y="32258"/>
                </a:lnTo>
                <a:lnTo>
                  <a:pt x="53340" y="32055"/>
                </a:lnTo>
                <a:lnTo>
                  <a:pt x="52921" y="31839"/>
                </a:lnTo>
                <a:lnTo>
                  <a:pt x="52502" y="31649"/>
                </a:lnTo>
                <a:lnTo>
                  <a:pt x="52084" y="31472"/>
                </a:lnTo>
                <a:lnTo>
                  <a:pt x="51652" y="31294"/>
                </a:lnTo>
                <a:lnTo>
                  <a:pt x="51221" y="31142"/>
                </a:lnTo>
                <a:lnTo>
                  <a:pt x="50777" y="30990"/>
                </a:lnTo>
                <a:lnTo>
                  <a:pt x="50333" y="30850"/>
                </a:lnTo>
                <a:lnTo>
                  <a:pt x="49877" y="30723"/>
                </a:lnTo>
                <a:lnTo>
                  <a:pt x="49420" y="30609"/>
                </a:lnTo>
                <a:lnTo>
                  <a:pt x="48963" y="30508"/>
                </a:lnTo>
                <a:lnTo>
                  <a:pt x="48494" y="30419"/>
                </a:lnTo>
                <a:lnTo>
                  <a:pt x="48012" y="30343"/>
                </a:lnTo>
                <a:lnTo>
                  <a:pt x="47543" y="30267"/>
                </a:lnTo>
                <a:lnTo>
                  <a:pt x="47048" y="30216"/>
                </a:lnTo>
                <a:lnTo>
                  <a:pt x="46566" y="30178"/>
                </a:lnTo>
                <a:lnTo>
                  <a:pt x="46059" y="30165"/>
                </a:lnTo>
                <a:lnTo>
                  <a:pt x="45564" y="30152"/>
                </a:lnTo>
                <a:lnTo>
                  <a:pt x="45056" y="30152"/>
                </a:lnTo>
                <a:lnTo>
                  <a:pt x="44536" y="30165"/>
                </a:lnTo>
                <a:lnTo>
                  <a:pt x="44016" y="30203"/>
                </a:lnTo>
                <a:lnTo>
                  <a:pt x="43483" y="30241"/>
                </a:lnTo>
                <a:lnTo>
                  <a:pt x="42951" y="30305"/>
                </a:lnTo>
                <a:lnTo>
                  <a:pt x="42418" y="30381"/>
                </a:lnTo>
                <a:lnTo>
                  <a:pt x="41873" y="30482"/>
                </a:lnTo>
                <a:lnTo>
                  <a:pt x="41061" y="30622"/>
                </a:lnTo>
                <a:lnTo>
                  <a:pt x="40224" y="30787"/>
                </a:lnTo>
                <a:lnTo>
                  <a:pt x="39361" y="30977"/>
                </a:lnTo>
                <a:lnTo>
                  <a:pt x="38486" y="31180"/>
                </a:lnTo>
                <a:lnTo>
                  <a:pt x="36684" y="31624"/>
                </a:lnTo>
                <a:lnTo>
                  <a:pt x="34845" y="32068"/>
                </a:lnTo>
                <a:lnTo>
                  <a:pt x="33906" y="32283"/>
                </a:lnTo>
                <a:lnTo>
                  <a:pt x="32980" y="32486"/>
                </a:lnTo>
                <a:lnTo>
                  <a:pt x="32042" y="32689"/>
                </a:lnTo>
                <a:lnTo>
                  <a:pt x="31103" y="32854"/>
                </a:lnTo>
                <a:lnTo>
                  <a:pt x="30177" y="33019"/>
                </a:lnTo>
                <a:lnTo>
                  <a:pt x="29264" y="33146"/>
                </a:lnTo>
                <a:lnTo>
                  <a:pt x="28807" y="33197"/>
                </a:lnTo>
                <a:lnTo>
                  <a:pt x="28351" y="33247"/>
                </a:lnTo>
                <a:lnTo>
                  <a:pt x="27894" y="33285"/>
                </a:lnTo>
                <a:lnTo>
                  <a:pt x="27450" y="33311"/>
                </a:lnTo>
                <a:lnTo>
                  <a:pt x="27006" y="33336"/>
                </a:lnTo>
                <a:lnTo>
                  <a:pt x="26575" y="33349"/>
                </a:lnTo>
                <a:lnTo>
                  <a:pt x="26131" y="33349"/>
                </a:lnTo>
                <a:lnTo>
                  <a:pt x="25712" y="33336"/>
                </a:lnTo>
                <a:lnTo>
                  <a:pt x="25281" y="33311"/>
                </a:lnTo>
                <a:lnTo>
                  <a:pt x="24862" y="33285"/>
                </a:lnTo>
                <a:lnTo>
                  <a:pt x="24456" y="33235"/>
                </a:lnTo>
                <a:lnTo>
                  <a:pt x="24050" y="33171"/>
                </a:lnTo>
                <a:lnTo>
                  <a:pt x="23645" y="33095"/>
                </a:lnTo>
                <a:lnTo>
                  <a:pt x="23251" y="33019"/>
                </a:lnTo>
                <a:lnTo>
                  <a:pt x="22871" y="32918"/>
                </a:lnTo>
                <a:lnTo>
                  <a:pt x="22490" y="32791"/>
                </a:lnTo>
                <a:lnTo>
                  <a:pt x="22122" y="32664"/>
                </a:lnTo>
                <a:lnTo>
                  <a:pt x="21754" y="32524"/>
                </a:lnTo>
                <a:lnTo>
                  <a:pt x="21399" y="32359"/>
                </a:lnTo>
                <a:lnTo>
                  <a:pt x="21057" y="32169"/>
                </a:lnTo>
                <a:lnTo>
                  <a:pt x="20727" y="31979"/>
                </a:lnTo>
                <a:lnTo>
                  <a:pt x="20397" y="31763"/>
                </a:lnTo>
                <a:lnTo>
                  <a:pt x="20080" y="31522"/>
                </a:lnTo>
                <a:lnTo>
                  <a:pt x="19776" y="31269"/>
                </a:lnTo>
                <a:lnTo>
                  <a:pt x="19484" y="31002"/>
                </a:lnTo>
                <a:lnTo>
                  <a:pt x="19192" y="30710"/>
                </a:lnTo>
                <a:lnTo>
                  <a:pt x="18926" y="30393"/>
                </a:lnTo>
                <a:lnTo>
                  <a:pt x="18659" y="30064"/>
                </a:lnTo>
                <a:lnTo>
                  <a:pt x="18418" y="29708"/>
                </a:lnTo>
                <a:lnTo>
                  <a:pt x="18177" y="29328"/>
                </a:lnTo>
                <a:lnTo>
                  <a:pt x="17949" y="28922"/>
                </a:lnTo>
                <a:lnTo>
                  <a:pt x="17746" y="28503"/>
                </a:lnTo>
                <a:lnTo>
                  <a:pt x="17543" y="28059"/>
                </a:lnTo>
                <a:lnTo>
                  <a:pt x="17353" y="27590"/>
                </a:lnTo>
                <a:lnTo>
                  <a:pt x="17188" y="27095"/>
                </a:lnTo>
                <a:lnTo>
                  <a:pt x="17023" y="26575"/>
                </a:lnTo>
                <a:lnTo>
                  <a:pt x="16896" y="25979"/>
                </a:lnTo>
                <a:lnTo>
                  <a:pt x="16782" y="25383"/>
                </a:lnTo>
                <a:lnTo>
                  <a:pt x="16566" y="24178"/>
                </a:lnTo>
                <a:lnTo>
                  <a:pt x="16376" y="22985"/>
                </a:lnTo>
                <a:lnTo>
                  <a:pt x="16211" y="21793"/>
                </a:lnTo>
                <a:lnTo>
                  <a:pt x="15881" y="19421"/>
                </a:lnTo>
                <a:lnTo>
                  <a:pt x="15704" y="18254"/>
                </a:lnTo>
                <a:lnTo>
                  <a:pt x="15526" y="17087"/>
                </a:lnTo>
                <a:lnTo>
                  <a:pt x="15412" y="16504"/>
                </a:lnTo>
                <a:lnTo>
                  <a:pt x="15311" y="15920"/>
                </a:lnTo>
                <a:lnTo>
                  <a:pt x="15184" y="15349"/>
                </a:lnTo>
                <a:lnTo>
                  <a:pt x="15057" y="14766"/>
                </a:lnTo>
                <a:lnTo>
                  <a:pt x="14917" y="14195"/>
                </a:lnTo>
                <a:lnTo>
                  <a:pt x="14778" y="13637"/>
                </a:lnTo>
                <a:lnTo>
                  <a:pt x="14613" y="13066"/>
                </a:lnTo>
                <a:lnTo>
                  <a:pt x="14435" y="12508"/>
                </a:lnTo>
                <a:lnTo>
                  <a:pt x="14245" y="11937"/>
                </a:lnTo>
                <a:lnTo>
                  <a:pt x="14042" y="11392"/>
                </a:lnTo>
                <a:lnTo>
                  <a:pt x="13814" y="10833"/>
                </a:lnTo>
                <a:lnTo>
                  <a:pt x="13573" y="10288"/>
                </a:lnTo>
                <a:lnTo>
                  <a:pt x="13319" y="9743"/>
                </a:lnTo>
                <a:lnTo>
                  <a:pt x="13040" y="9197"/>
                </a:lnTo>
                <a:lnTo>
                  <a:pt x="12736" y="8652"/>
                </a:lnTo>
                <a:lnTo>
                  <a:pt x="12418" y="8119"/>
                </a:lnTo>
                <a:lnTo>
                  <a:pt x="12139" y="7713"/>
                </a:lnTo>
                <a:lnTo>
                  <a:pt x="11848" y="7320"/>
                </a:lnTo>
                <a:lnTo>
                  <a:pt x="11543" y="6927"/>
                </a:lnTo>
                <a:lnTo>
                  <a:pt x="11239" y="6546"/>
                </a:lnTo>
                <a:lnTo>
                  <a:pt x="10922" y="6178"/>
                </a:lnTo>
                <a:lnTo>
                  <a:pt x="10605" y="5823"/>
                </a:lnTo>
                <a:lnTo>
                  <a:pt x="10275" y="5468"/>
                </a:lnTo>
                <a:lnTo>
                  <a:pt x="9932" y="5125"/>
                </a:lnTo>
                <a:lnTo>
                  <a:pt x="9590" y="4796"/>
                </a:lnTo>
                <a:lnTo>
                  <a:pt x="9235" y="4478"/>
                </a:lnTo>
                <a:lnTo>
                  <a:pt x="8867" y="4161"/>
                </a:lnTo>
                <a:lnTo>
                  <a:pt x="8499" y="3870"/>
                </a:lnTo>
                <a:lnTo>
                  <a:pt x="8118" y="3578"/>
                </a:lnTo>
                <a:lnTo>
                  <a:pt x="7738" y="3286"/>
                </a:lnTo>
                <a:lnTo>
                  <a:pt x="7357" y="3020"/>
                </a:lnTo>
                <a:lnTo>
                  <a:pt x="6951" y="2766"/>
                </a:lnTo>
                <a:lnTo>
                  <a:pt x="6558" y="2512"/>
                </a:lnTo>
                <a:lnTo>
                  <a:pt x="6152" y="2271"/>
                </a:lnTo>
                <a:lnTo>
                  <a:pt x="5734" y="2043"/>
                </a:lnTo>
                <a:lnTo>
                  <a:pt x="5315" y="1815"/>
                </a:lnTo>
                <a:lnTo>
                  <a:pt x="4896" y="1612"/>
                </a:lnTo>
                <a:lnTo>
                  <a:pt x="4478" y="1409"/>
                </a:lnTo>
                <a:lnTo>
                  <a:pt x="4047" y="1218"/>
                </a:lnTo>
                <a:lnTo>
                  <a:pt x="3603" y="1041"/>
                </a:lnTo>
                <a:lnTo>
                  <a:pt x="3171" y="876"/>
                </a:lnTo>
                <a:lnTo>
                  <a:pt x="2727" y="724"/>
                </a:lnTo>
                <a:lnTo>
                  <a:pt x="2283" y="572"/>
                </a:lnTo>
                <a:lnTo>
                  <a:pt x="1827" y="432"/>
                </a:lnTo>
                <a:lnTo>
                  <a:pt x="1370" y="318"/>
                </a:lnTo>
                <a:lnTo>
                  <a:pt x="913" y="204"/>
                </a:lnTo>
                <a:lnTo>
                  <a:pt x="457" y="89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3" name="Google Shape;333;p47"/>
          <p:cNvSpPr/>
          <p:nvPr/>
        </p:nvSpPr>
        <p:spPr>
          <a:xfrm rot="10800000">
            <a:off x="-1193803" y="-335417"/>
            <a:ext cx="7423523" cy="7528839"/>
          </a:xfrm>
          <a:custGeom>
            <a:avLst/>
            <a:gdLst/>
            <a:ahLst/>
            <a:cxnLst/>
            <a:rect l="l" t="t" r="r" b="b"/>
            <a:pathLst>
              <a:path w="135055" h="136971" extrusionOk="0">
                <a:moveTo>
                  <a:pt x="1510" y="0"/>
                </a:moveTo>
                <a:lnTo>
                  <a:pt x="1294" y="419"/>
                </a:lnTo>
                <a:lnTo>
                  <a:pt x="1104" y="838"/>
                </a:lnTo>
                <a:lnTo>
                  <a:pt x="926" y="1282"/>
                </a:lnTo>
                <a:lnTo>
                  <a:pt x="761" y="1725"/>
                </a:lnTo>
                <a:lnTo>
                  <a:pt x="622" y="2182"/>
                </a:lnTo>
                <a:lnTo>
                  <a:pt x="495" y="2651"/>
                </a:lnTo>
                <a:lnTo>
                  <a:pt x="381" y="3134"/>
                </a:lnTo>
                <a:lnTo>
                  <a:pt x="292" y="3616"/>
                </a:lnTo>
                <a:lnTo>
                  <a:pt x="203" y="4110"/>
                </a:lnTo>
                <a:lnTo>
                  <a:pt x="140" y="4618"/>
                </a:lnTo>
                <a:lnTo>
                  <a:pt x="89" y="5112"/>
                </a:lnTo>
                <a:lnTo>
                  <a:pt x="51" y="5632"/>
                </a:lnTo>
                <a:lnTo>
                  <a:pt x="26" y="6140"/>
                </a:lnTo>
                <a:lnTo>
                  <a:pt x="13" y="6660"/>
                </a:lnTo>
                <a:lnTo>
                  <a:pt x="0" y="7180"/>
                </a:lnTo>
                <a:lnTo>
                  <a:pt x="13" y="7700"/>
                </a:lnTo>
                <a:lnTo>
                  <a:pt x="26" y="8220"/>
                </a:lnTo>
                <a:lnTo>
                  <a:pt x="51" y="8753"/>
                </a:lnTo>
                <a:lnTo>
                  <a:pt x="76" y="9273"/>
                </a:lnTo>
                <a:lnTo>
                  <a:pt x="114" y="9793"/>
                </a:lnTo>
                <a:lnTo>
                  <a:pt x="216" y="10820"/>
                </a:lnTo>
                <a:lnTo>
                  <a:pt x="330" y="11835"/>
                </a:lnTo>
                <a:lnTo>
                  <a:pt x="470" y="12837"/>
                </a:lnTo>
                <a:lnTo>
                  <a:pt x="622" y="13801"/>
                </a:lnTo>
                <a:lnTo>
                  <a:pt x="774" y="14727"/>
                </a:lnTo>
                <a:lnTo>
                  <a:pt x="926" y="15615"/>
                </a:lnTo>
                <a:lnTo>
                  <a:pt x="1040" y="16224"/>
                </a:lnTo>
                <a:lnTo>
                  <a:pt x="1180" y="16833"/>
                </a:lnTo>
                <a:lnTo>
                  <a:pt x="1332" y="17429"/>
                </a:lnTo>
                <a:lnTo>
                  <a:pt x="1497" y="18025"/>
                </a:lnTo>
                <a:lnTo>
                  <a:pt x="1675" y="18609"/>
                </a:lnTo>
                <a:lnTo>
                  <a:pt x="1878" y="19180"/>
                </a:lnTo>
                <a:lnTo>
                  <a:pt x="2093" y="19751"/>
                </a:lnTo>
                <a:lnTo>
                  <a:pt x="2321" y="20321"/>
                </a:lnTo>
                <a:lnTo>
                  <a:pt x="2575" y="20879"/>
                </a:lnTo>
                <a:lnTo>
                  <a:pt x="2829" y="21425"/>
                </a:lnTo>
                <a:lnTo>
                  <a:pt x="3108" y="21970"/>
                </a:lnTo>
                <a:lnTo>
                  <a:pt x="3400" y="22503"/>
                </a:lnTo>
                <a:lnTo>
                  <a:pt x="3704" y="23023"/>
                </a:lnTo>
                <a:lnTo>
                  <a:pt x="4034" y="23531"/>
                </a:lnTo>
                <a:lnTo>
                  <a:pt x="4364" y="24038"/>
                </a:lnTo>
                <a:lnTo>
                  <a:pt x="4706" y="24533"/>
                </a:lnTo>
                <a:lnTo>
                  <a:pt x="5074" y="25027"/>
                </a:lnTo>
                <a:lnTo>
                  <a:pt x="5442" y="25497"/>
                </a:lnTo>
                <a:lnTo>
                  <a:pt x="5835" y="25966"/>
                </a:lnTo>
                <a:lnTo>
                  <a:pt x="6241" y="26423"/>
                </a:lnTo>
                <a:lnTo>
                  <a:pt x="6647" y="26867"/>
                </a:lnTo>
                <a:lnTo>
                  <a:pt x="7078" y="27298"/>
                </a:lnTo>
                <a:lnTo>
                  <a:pt x="7510" y="27729"/>
                </a:lnTo>
                <a:lnTo>
                  <a:pt x="7966" y="28135"/>
                </a:lnTo>
                <a:lnTo>
                  <a:pt x="8423" y="28541"/>
                </a:lnTo>
                <a:lnTo>
                  <a:pt x="8905" y="28934"/>
                </a:lnTo>
                <a:lnTo>
                  <a:pt x="9387" y="29302"/>
                </a:lnTo>
                <a:lnTo>
                  <a:pt x="9882" y="29670"/>
                </a:lnTo>
                <a:lnTo>
                  <a:pt x="10389" y="30025"/>
                </a:lnTo>
                <a:lnTo>
                  <a:pt x="10909" y="30355"/>
                </a:lnTo>
                <a:lnTo>
                  <a:pt x="11429" y="30685"/>
                </a:lnTo>
                <a:lnTo>
                  <a:pt x="11975" y="31002"/>
                </a:lnTo>
                <a:lnTo>
                  <a:pt x="12799" y="31446"/>
                </a:lnTo>
                <a:lnTo>
                  <a:pt x="13636" y="31864"/>
                </a:lnTo>
                <a:lnTo>
                  <a:pt x="14486" y="32270"/>
                </a:lnTo>
                <a:lnTo>
                  <a:pt x="15349" y="32638"/>
                </a:lnTo>
                <a:lnTo>
                  <a:pt x="16224" y="32993"/>
                </a:lnTo>
                <a:lnTo>
                  <a:pt x="17099" y="33323"/>
                </a:lnTo>
                <a:lnTo>
                  <a:pt x="17987" y="33628"/>
                </a:lnTo>
                <a:lnTo>
                  <a:pt x="18888" y="33919"/>
                </a:lnTo>
                <a:lnTo>
                  <a:pt x="19788" y="34198"/>
                </a:lnTo>
                <a:lnTo>
                  <a:pt x="20702" y="34452"/>
                </a:lnTo>
                <a:lnTo>
                  <a:pt x="21615" y="34706"/>
                </a:lnTo>
                <a:lnTo>
                  <a:pt x="22528" y="34934"/>
                </a:lnTo>
                <a:lnTo>
                  <a:pt x="23454" y="35162"/>
                </a:lnTo>
                <a:lnTo>
                  <a:pt x="24393" y="35365"/>
                </a:lnTo>
                <a:lnTo>
                  <a:pt x="25319" y="35581"/>
                </a:lnTo>
                <a:lnTo>
                  <a:pt x="26258" y="35771"/>
                </a:lnTo>
                <a:lnTo>
                  <a:pt x="28135" y="36152"/>
                </a:lnTo>
                <a:lnTo>
                  <a:pt x="30012" y="36520"/>
                </a:lnTo>
                <a:lnTo>
                  <a:pt x="31890" y="36900"/>
                </a:lnTo>
                <a:lnTo>
                  <a:pt x="33754" y="37281"/>
                </a:lnTo>
                <a:lnTo>
                  <a:pt x="34693" y="37471"/>
                </a:lnTo>
                <a:lnTo>
                  <a:pt x="35619" y="37687"/>
                </a:lnTo>
                <a:lnTo>
                  <a:pt x="36532" y="37902"/>
                </a:lnTo>
                <a:lnTo>
                  <a:pt x="37446" y="38118"/>
                </a:lnTo>
                <a:lnTo>
                  <a:pt x="38359" y="38359"/>
                </a:lnTo>
                <a:lnTo>
                  <a:pt x="39260" y="38600"/>
                </a:lnTo>
                <a:lnTo>
                  <a:pt x="40160" y="38866"/>
                </a:lnTo>
                <a:lnTo>
                  <a:pt x="41048" y="39146"/>
                </a:lnTo>
                <a:lnTo>
                  <a:pt x="41568" y="39323"/>
                </a:lnTo>
                <a:lnTo>
                  <a:pt x="42101" y="39501"/>
                </a:lnTo>
                <a:lnTo>
                  <a:pt x="42621" y="39691"/>
                </a:lnTo>
                <a:lnTo>
                  <a:pt x="43141" y="39894"/>
                </a:lnTo>
                <a:lnTo>
                  <a:pt x="43674" y="40110"/>
                </a:lnTo>
                <a:lnTo>
                  <a:pt x="44194" y="40338"/>
                </a:lnTo>
                <a:lnTo>
                  <a:pt x="44714" y="40566"/>
                </a:lnTo>
                <a:lnTo>
                  <a:pt x="45247" y="40807"/>
                </a:lnTo>
                <a:lnTo>
                  <a:pt x="45767" y="41048"/>
                </a:lnTo>
                <a:lnTo>
                  <a:pt x="46287" y="41315"/>
                </a:lnTo>
                <a:lnTo>
                  <a:pt x="46794" y="41581"/>
                </a:lnTo>
                <a:lnTo>
                  <a:pt x="47314" y="41847"/>
                </a:lnTo>
                <a:lnTo>
                  <a:pt x="47822" y="42139"/>
                </a:lnTo>
                <a:lnTo>
                  <a:pt x="48329" y="42431"/>
                </a:lnTo>
                <a:lnTo>
                  <a:pt x="48824" y="42735"/>
                </a:lnTo>
                <a:lnTo>
                  <a:pt x="49331" y="43040"/>
                </a:lnTo>
                <a:lnTo>
                  <a:pt x="49813" y="43357"/>
                </a:lnTo>
                <a:lnTo>
                  <a:pt x="50308" y="43687"/>
                </a:lnTo>
                <a:lnTo>
                  <a:pt x="50790" y="44016"/>
                </a:lnTo>
                <a:lnTo>
                  <a:pt x="51259" y="44359"/>
                </a:lnTo>
                <a:lnTo>
                  <a:pt x="51729" y="44714"/>
                </a:lnTo>
                <a:lnTo>
                  <a:pt x="52185" y="45069"/>
                </a:lnTo>
                <a:lnTo>
                  <a:pt x="52642" y="45437"/>
                </a:lnTo>
                <a:lnTo>
                  <a:pt x="53086" y="45818"/>
                </a:lnTo>
                <a:lnTo>
                  <a:pt x="53530" y="46198"/>
                </a:lnTo>
                <a:lnTo>
                  <a:pt x="53961" y="46591"/>
                </a:lnTo>
                <a:lnTo>
                  <a:pt x="54380" y="46985"/>
                </a:lnTo>
                <a:lnTo>
                  <a:pt x="54786" y="47391"/>
                </a:lnTo>
                <a:lnTo>
                  <a:pt x="55192" y="47797"/>
                </a:lnTo>
                <a:lnTo>
                  <a:pt x="55572" y="48215"/>
                </a:lnTo>
                <a:lnTo>
                  <a:pt x="55953" y="48646"/>
                </a:lnTo>
                <a:lnTo>
                  <a:pt x="56321" y="49078"/>
                </a:lnTo>
                <a:lnTo>
                  <a:pt x="56676" y="49522"/>
                </a:lnTo>
                <a:lnTo>
                  <a:pt x="57018" y="49966"/>
                </a:lnTo>
                <a:lnTo>
                  <a:pt x="57361" y="50422"/>
                </a:lnTo>
                <a:lnTo>
                  <a:pt x="57678" y="50879"/>
                </a:lnTo>
                <a:lnTo>
                  <a:pt x="57982" y="51348"/>
                </a:lnTo>
                <a:lnTo>
                  <a:pt x="58274" y="51818"/>
                </a:lnTo>
                <a:lnTo>
                  <a:pt x="58553" y="52300"/>
                </a:lnTo>
                <a:lnTo>
                  <a:pt x="58819" y="52782"/>
                </a:lnTo>
                <a:lnTo>
                  <a:pt x="59061" y="53276"/>
                </a:lnTo>
                <a:lnTo>
                  <a:pt x="59302" y="53771"/>
                </a:lnTo>
                <a:lnTo>
                  <a:pt x="59517" y="54278"/>
                </a:lnTo>
                <a:lnTo>
                  <a:pt x="59720" y="54786"/>
                </a:lnTo>
                <a:lnTo>
                  <a:pt x="59898" y="55293"/>
                </a:lnTo>
                <a:lnTo>
                  <a:pt x="60075" y="55813"/>
                </a:lnTo>
                <a:lnTo>
                  <a:pt x="60215" y="56346"/>
                </a:lnTo>
                <a:lnTo>
                  <a:pt x="60354" y="56879"/>
                </a:lnTo>
                <a:lnTo>
                  <a:pt x="60469" y="57412"/>
                </a:lnTo>
                <a:lnTo>
                  <a:pt x="60557" y="57957"/>
                </a:lnTo>
                <a:lnTo>
                  <a:pt x="60646" y="58502"/>
                </a:lnTo>
                <a:lnTo>
                  <a:pt x="60697" y="59061"/>
                </a:lnTo>
                <a:lnTo>
                  <a:pt x="60735" y="59619"/>
                </a:lnTo>
                <a:lnTo>
                  <a:pt x="60748" y="60177"/>
                </a:lnTo>
                <a:lnTo>
                  <a:pt x="60748" y="60748"/>
                </a:lnTo>
                <a:lnTo>
                  <a:pt x="60722" y="61318"/>
                </a:lnTo>
                <a:lnTo>
                  <a:pt x="60684" y="61902"/>
                </a:lnTo>
                <a:lnTo>
                  <a:pt x="60608" y="62473"/>
                </a:lnTo>
                <a:lnTo>
                  <a:pt x="60519" y="63069"/>
                </a:lnTo>
                <a:lnTo>
                  <a:pt x="60405" y="63652"/>
                </a:lnTo>
                <a:lnTo>
                  <a:pt x="60266" y="64249"/>
                </a:lnTo>
                <a:lnTo>
                  <a:pt x="60113" y="64845"/>
                </a:lnTo>
                <a:lnTo>
                  <a:pt x="59923" y="65454"/>
                </a:lnTo>
                <a:lnTo>
                  <a:pt x="59720" y="66063"/>
                </a:lnTo>
                <a:lnTo>
                  <a:pt x="59568" y="66468"/>
                </a:lnTo>
                <a:lnTo>
                  <a:pt x="59403" y="66874"/>
                </a:lnTo>
                <a:lnTo>
                  <a:pt x="59225" y="67280"/>
                </a:lnTo>
                <a:lnTo>
                  <a:pt x="59035" y="67661"/>
                </a:lnTo>
                <a:lnTo>
                  <a:pt x="58845" y="68041"/>
                </a:lnTo>
                <a:lnTo>
                  <a:pt x="58642" y="68422"/>
                </a:lnTo>
                <a:lnTo>
                  <a:pt x="58426" y="68790"/>
                </a:lnTo>
                <a:lnTo>
                  <a:pt x="58211" y="69145"/>
                </a:lnTo>
                <a:lnTo>
                  <a:pt x="57982" y="69500"/>
                </a:lnTo>
                <a:lnTo>
                  <a:pt x="57754" y="69843"/>
                </a:lnTo>
                <a:lnTo>
                  <a:pt x="57500" y="70185"/>
                </a:lnTo>
                <a:lnTo>
                  <a:pt x="57259" y="70515"/>
                </a:lnTo>
                <a:lnTo>
                  <a:pt x="56993" y="70845"/>
                </a:lnTo>
                <a:lnTo>
                  <a:pt x="56727" y="71162"/>
                </a:lnTo>
                <a:lnTo>
                  <a:pt x="56460" y="71466"/>
                </a:lnTo>
                <a:lnTo>
                  <a:pt x="56168" y="71771"/>
                </a:lnTo>
                <a:lnTo>
                  <a:pt x="55889" y="72075"/>
                </a:lnTo>
                <a:lnTo>
                  <a:pt x="55598" y="72367"/>
                </a:lnTo>
                <a:lnTo>
                  <a:pt x="55293" y="72646"/>
                </a:lnTo>
                <a:lnTo>
                  <a:pt x="54989" y="72925"/>
                </a:lnTo>
                <a:lnTo>
                  <a:pt x="54672" y="73204"/>
                </a:lnTo>
                <a:lnTo>
                  <a:pt x="54354" y="73470"/>
                </a:lnTo>
                <a:lnTo>
                  <a:pt x="54025" y="73724"/>
                </a:lnTo>
                <a:lnTo>
                  <a:pt x="53695" y="73978"/>
                </a:lnTo>
                <a:lnTo>
                  <a:pt x="53365" y="74232"/>
                </a:lnTo>
                <a:lnTo>
                  <a:pt x="53023" y="74473"/>
                </a:lnTo>
                <a:lnTo>
                  <a:pt x="52325" y="74942"/>
                </a:lnTo>
                <a:lnTo>
                  <a:pt x="51615" y="75386"/>
                </a:lnTo>
                <a:lnTo>
                  <a:pt x="50879" y="75817"/>
                </a:lnTo>
                <a:lnTo>
                  <a:pt x="50143" y="76223"/>
                </a:lnTo>
                <a:lnTo>
                  <a:pt x="49382" y="76604"/>
                </a:lnTo>
                <a:lnTo>
                  <a:pt x="48608" y="76971"/>
                </a:lnTo>
                <a:lnTo>
                  <a:pt x="47822" y="77327"/>
                </a:lnTo>
                <a:lnTo>
                  <a:pt x="47035" y="77656"/>
                </a:lnTo>
                <a:lnTo>
                  <a:pt x="46236" y="77974"/>
                </a:lnTo>
                <a:lnTo>
                  <a:pt x="45424" y="78265"/>
                </a:lnTo>
                <a:lnTo>
                  <a:pt x="44625" y="78544"/>
                </a:lnTo>
                <a:lnTo>
                  <a:pt x="43801" y="78823"/>
                </a:lnTo>
                <a:lnTo>
                  <a:pt x="42989" y="79077"/>
                </a:lnTo>
                <a:lnTo>
                  <a:pt x="42177" y="79318"/>
                </a:lnTo>
                <a:lnTo>
                  <a:pt x="41365" y="79546"/>
                </a:lnTo>
                <a:lnTo>
                  <a:pt x="40553" y="79762"/>
                </a:lnTo>
                <a:lnTo>
                  <a:pt x="39742" y="79965"/>
                </a:lnTo>
                <a:lnTo>
                  <a:pt x="38942" y="80155"/>
                </a:lnTo>
                <a:lnTo>
                  <a:pt x="38143" y="80346"/>
                </a:lnTo>
                <a:lnTo>
                  <a:pt x="36761" y="80650"/>
                </a:lnTo>
                <a:lnTo>
                  <a:pt x="35365" y="80954"/>
                </a:lnTo>
                <a:lnTo>
                  <a:pt x="32562" y="81563"/>
                </a:lnTo>
                <a:lnTo>
                  <a:pt x="31154" y="81880"/>
                </a:lnTo>
                <a:lnTo>
                  <a:pt x="29746" y="82210"/>
                </a:lnTo>
                <a:lnTo>
                  <a:pt x="28338" y="82565"/>
                </a:lnTo>
                <a:lnTo>
                  <a:pt x="27640" y="82756"/>
                </a:lnTo>
                <a:lnTo>
                  <a:pt x="26955" y="82959"/>
                </a:lnTo>
                <a:lnTo>
                  <a:pt x="26258" y="83162"/>
                </a:lnTo>
                <a:lnTo>
                  <a:pt x="25573" y="83365"/>
                </a:lnTo>
                <a:lnTo>
                  <a:pt x="24888" y="83593"/>
                </a:lnTo>
                <a:lnTo>
                  <a:pt x="24203" y="83821"/>
                </a:lnTo>
                <a:lnTo>
                  <a:pt x="23530" y="84062"/>
                </a:lnTo>
                <a:lnTo>
                  <a:pt x="22858" y="84316"/>
                </a:lnTo>
                <a:lnTo>
                  <a:pt x="22199" y="84582"/>
                </a:lnTo>
                <a:lnTo>
                  <a:pt x="21539" y="84861"/>
                </a:lnTo>
                <a:lnTo>
                  <a:pt x="20892" y="85153"/>
                </a:lnTo>
                <a:lnTo>
                  <a:pt x="20245" y="85470"/>
                </a:lnTo>
                <a:lnTo>
                  <a:pt x="19598" y="85787"/>
                </a:lnTo>
                <a:lnTo>
                  <a:pt x="18977" y="86130"/>
                </a:lnTo>
                <a:lnTo>
                  <a:pt x="18355" y="86485"/>
                </a:lnTo>
                <a:lnTo>
                  <a:pt x="17746" y="86853"/>
                </a:lnTo>
                <a:lnTo>
                  <a:pt x="17137" y="87246"/>
                </a:lnTo>
                <a:lnTo>
                  <a:pt x="16541" y="87652"/>
                </a:lnTo>
                <a:lnTo>
                  <a:pt x="15742" y="88235"/>
                </a:lnTo>
                <a:lnTo>
                  <a:pt x="14968" y="88832"/>
                </a:lnTo>
                <a:lnTo>
                  <a:pt x="14232" y="89441"/>
                </a:lnTo>
                <a:lnTo>
                  <a:pt x="13522" y="90075"/>
                </a:lnTo>
                <a:lnTo>
                  <a:pt x="12824" y="90709"/>
                </a:lnTo>
                <a:lnTo>
                  <a:pt x="12165" y="91369"/>
                </a:lnTo>
                <a:lnTo>
                  <a:pt x="11543" y="92041"/>
                </a:lnTo>
                <a:lnTo>
                  <a:pt x="10934" y="92713"/>
                </a:lnTo>
                <a:lnTo>
                  <a:pt x="10351" y="93411"/>
                </a:lnTo>
                <a:lnTo>
                  <a:pt x="9806" y="94109"/>
                </a:lnTo>
                <a:lnTo>
                  <a:pt x="9285" y="94832"/>
                </a:lnTo>
                <a:lnTo>
                  <a:pt x="8791" y="95555"/>
                </a:lnTo>
                <a:lnTo>
                  <a:pt x="8321" y="96290"/>
                </a:lnTo>
                <a:lnTo>
                  <a:pt x="7877" y="97026"/>
                </a:lnTo>
                <a:lnTo>
                  <a:pt x="7472" y="97787"/>
                </a:lnTo>
                <a:lnTo>
                  <a:pt x="7078" y="98548"/>
                </a:lnTo>
                <a:lnTo>
                  <a:pt x="6723" y="99309"/>
                </a:lnTo>
                <a:lnTo>
                  <a:pt x="6381" y="100083"/>
                </a:lnTo>
                <a:lnTo>
                  <a:pt x="6076" y="100869"/>
                </a:lnTo>
                <a:lnTo>
                  <a:pt x="5797" y="101656"/>
                </a:lnTo>
                <a:lnTo>
                  <a:pt x="5543" y="102442"/>
                </a:lnTo>
                <a:lnTo>
                  <a:pt x="5328" y="103242"/>
                </a:lnTo>
                <a:lnTo>
                  <a:pt x="5125" y="104041"/>
                </a:lnTo>
                <a:lnTo>
                  <a:pt x="4947" y="104840"/>
                </a:lnTo>
                <a:lnTo>
                  <a:pt x="4808" y="105652"/>
                </a:lnTo>
                <a:lnTo>
                  <a:pt x="4681" y="106463"/>
                </a:lnTo>
                <a:lnTo>
                  <a:pt x="4592" y="107275"/>
                </a:lnTo>
                <a:lnTo>
                  <a:pt x="4529" y="108087"/>
                </a:lnTo>
                <a:lnTo>
                  <a:pt x="4491" y="108899"/>
                </a:lnTo>
                <a:lnTo>
                  <a:pt x="4478" y="109711"/>
                </a:lnTo>
                <a:lnTo>
                  <a:pt x="4491" y="110535"/>
                </a:lnTo>
                <a:lnTo>
                  <a:pt x="4529" y="111347"/>
                </a:lnTo>
                <a:lnTo>
                  <a:pt x="4592" y="112159"/>
                </a:lnTo>
                <a:lnTo>
                  <a:pt x="4681" y="112971"/>
                </a:lnTo>
                <a:lnTo>
                  <a:pt x="4808" y="113783"/>
                </a:lnTo>
                <a:lnTo>
                  <a:pt x="4947" y="114582"/>
                </a:lnTo>
                <a:lnTo>
                  <a:pt x="5112" y="115381"/>
                </a:lnTo>
                <a:lnTo>
                  <a:pt x="5315" y="116180"/>
                </a:lnTo>
                <a:lnTo>
                  <a:pt x="5531" y="116979"/>
                </a:lnTo>
                <a:lnTo>
                  <a:pt x="5784" y="117766"/>
                </a:lnTo>
                <a:lnTo>
                  <a:pt x="6051" y="118552"/>
                </a:lnTo>
                <a:lnTo>
                  <a:pt x="6355" y="119326"/>
                </a:lnTo>
                <a:lnTo>
                  <a:pt x="6685" y="120100"/>
                </a:lnTo>
                <a:lnTo>
                  <a:pt x="7028" y="120861"/>
                </a:lnTo>
                <a:lnTo>
                  <a:pt x="7408" y="121622"/>
                </a:lnTo>
                <a:lnTo>
                  <a:pt x="7814" y="122370"/>
                </a:lnTo>
                <a:lnTo>
                  <a:pt x="8245" y="123106"/>
                </a:lnTo>
                <a:lnTo>
                  <a:pt x="8689" y="123829"/>
                </a:lnTo>
                <a:lnTo>
                  <a:pt x="9171" y="124552"/>
                </a:lnTo>
                <a:lnTo>
                  <a:pt x="9679" y="125262"/>
                </a:lnTo>
                <a:lnTo>
                  <a:pt x="10211" y="125960"/>
                </a:lnTo>
                <a:lnTo>
                  <a:pt x="10757" y="126645"/>
                </a:lnTo>
                <a:lnTo>
                  <a:pt x="11340" y="127317"/>
                </a:lnTo>
                <a:lnTo>
                  <a:pt x="11949" y="127977"/>
                </a:lnTo>
                <a:lnTo>
                  <a:pt x="12571" y="128624"/>
                </a:lnTo>
                <a:lnTo>
                  <a:pt x="13230" y="129258"/>
                </a:lnTo>
                <a:lnTo>
                  <a:pt x="13915" y="129880"/>
                </a:lnTo>
                <a:lnTo>
                  <a:pt x="14626" y="130488"/>
                </a:lnTo>
                <a:lnTo>
                  <a:pt x="15349" y="131085"/>
                </a:lnTo>
                <a:lnTo>
                  <a:pt x="16110" y="131655"/>
                </a:lnTo>
                <a:lnTo>
                  <a:pt x="16884" y="132214"/>
                </a:lnTo>
                <a:lnTo>
                  <a:pt x="17695" y="132746"/>
                </a:lnTo>
                <a:lnTo>
                  <a:pt x="18520" y="133279"/>
                </a:lnTo>
                <a:lnTo>
                  <a:pt x="19383" y="133774"/>
                </a:lnTo>
                <a:lnTo>
                  <a:pt x="20930" y="134611"/>
                </a:lnTo>
                <a:lnTo>
                  <a:pt x="22490" y="135423"/>
                </a:lnTo>
                <a:lnTo>
                  <a:pt x="24063" y="136209"/>
                </a:lnTo>
                <a:lnTo>
                  <a:pt x="25649" y="136970"/>
                </a:lnTo>
                <a:lnTo>
                  <a:pt x="135055" y="136970"/>
                </a:lnTo>
                <a:lnTo>
                  <a:pt x="1350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6607468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chemeClr val="accent2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8"/>
          <p:cNvSpPr/>
          <p:nvPr/>
        </p:nvSpPr>
        <p:spPr>
          <a:xfrm rot="10800000" flipH="1">
            <a:off x="1" y="96"/>
            <a:ext cx="9200439" cy="6842739"/>
          </a:xfrm>
          <a:custGeom>
            <a:avLst/>
            <a:gdLst/>
            <a:ahLst/>
            <a:cxnLst/>
            <a:rect l="l" t="t" r="r" b="b"/>
            <a:pathLst>
              <a:path w="67217" h="49992" extrusionOk="0">
                <a:moveTo>
                  <a:pt x="0" y="1"/>
                </a:moveTo>
                <a:lnTo>
                  <a:pt x="0" y="49991"/>
                </a:lnTo>
                <a:lnTo>
                  <a:pt x="67217" y="49991"/>
                </a:lnTo>
                <a:lnTo>
                  <a:pt x="67128" y="49484"/>
                </a:lnTo>
                <a:lnTo>
                  <a:pt x="67026" y="48989"/>
                </a:lnTo>
                <a:lnTo>
                  <a:pt x="66900" y="48494"/>
                </a:lnTo>
                <a:lnTo>
                  <a:pt x="66760" y="48000"/>
                </a:lnTo>
                <a:lnTo>
                  <a:pt x="66595" y="47518"/>
                </a:lnTo>
                <a:lnTo>
                  <a:pt x="66418" y="47036"/>
                </a:lnTo>
                <a:lnTo>
                  <a:pt x="66215" y="46554"/>
                </a:lnTo>
                <a:lnTo>
                  <a:pt x="65999" y="46084"/>
                </a:lnTo>
                <a:lnTo>
                  <a:pt x="65530" y="45222"/>
                </a:lnTo>
                <a:lnTo>
                  <a:pt x="65035" y="44372"/>
                </a:lnTo>
                <a:lnTo>
                  <a:pt x="64528" y="43522"/>
                </a:lnTo>
                <a:lnTo>
                  <a:pt x="64020" y="42685"/>
                </a:lnTo>
                <a:lnTo>
                  <a:pt x="63475" y="41860"/>
                </a:lnTo>
                <a:lnTo>
                  <a:pt x="62929" y="41036"/>
                </a:lnTo>
                <a:lnTo>
                  <a:pt x="62358" y="40237"/>
                </a:lnTo>
                <a:lnTo>
                  <a:pt x="61775" y="39463"/>
                </a:lnTo>
                <a:lnTo>
                  <a:pt x="61179" y="38702"/>
                </a:lnTo>
                <a:lnTo>
                  <a:pt x="60557" y="37953"/>
                </a:lnTo>
                <a:lnTo>
                  <a:pt x="59923" y="37230"/>
                </a:lnTo>
                <a:lnTo>
                  <a:pt x="59593" y="36875"/>
                </a:lnTo>
                <a:lnTo>
                  <a:pt x="59263" y="36533"/>
                </a:lnTo>
                <a:lnTo>
                  <a:pt x="58934" y="36190"/>
                </a:lnTo>
                <a:lnTo>
                  <a:pt x="58591" y="35860"/>
                </a:lnTo>
                <a:lnTo>
                  <a:pt x="58249" y="35543"/>
                </a:lnTo>
                <a:lnTo>
                  <a:pt x="57906" y="35226"/>
                </a:lnTo>
                <a:lnTo>
                  <a:pt x="57551" y="34909"/>
                </a:lnTo>
                <a:lnTo>
                  <a:pt x="57196" y="34605"/>
                </a:lnTo>
                <a:lnTo>
                  <a:pt x="56828" y="34313"/>
                </a:lnTo>
                <a:lnTo>
                  <a:pt x="56460" y="34021"/>
                </a:lnTo>
                <a:lnTo>
                  <a:pt x="56092" y="33742"/>
                </a:lnTo>
                <a:lnTo>
                  <a:pt x="55712" y="33476"/>
                </a:lnTo>
                <a:lnTo>
                  <a:pt x="55331" y="33222"/>
                </a:lnTo>
                <a:lnTo>
                  <a:pt x="54938" y="32968"/>
                </a:lnTo>
                <a:lnTo>
                  <a:pt x="54545" y="32715"/>
                </a:lnTo>
                <a:lnTo>
                  <a:pt x="54151" y="32486"/>
                </a:lnTo>
                <a:lnTo>
                  <a:pt x="53745" y="32258"/>
                </a:lnTo>
                <a:lnTo>
                  <a:pt x="53340" y="32055"/>
                </a:lnTo>
                <a:lnTo>
                  <a:pt x="52921" y="31839"/>
                </a:lnTo>
                <a:lnTo>
                  <a:pt x="52502" y="31649"/>
                </a:lnTo>
                <a:lnTo>
                  <a:pt x="52084" y="31472"/>
                </a:lnTo>
                <a:lnTo>
                  <a:pt x="51652" y="31294"/>
                </a:lnTo>
                <a:lnTo>
                  <a:pt x="51221" y="31142"/>
                </a:lnTo>
                <a:lnTo>
                  <a:pt x="50777" y="30990"/>
                </a:lnTo>
                <a:lnTo>
                  <a:pt x="50333" y="30850"/>
                </a:lnTo>
                <a:lnTo>
                  <a:pt x="49877" y="30723"/>
                </a:lnTo>
                <a:lnTo>
                  <a:pt x="49420" y="30609"/>
                </a:lnTo>
                <a:lnTo>
                  <a:pt x="48963" y="30508"/>
                </a:lnTo>
                <a:lnTo>
                  <a:pt x="48494" y="30419"/>
                </a:lnTo>
                <a:lnTo>
                  <a:pt x="48012" y="30343"/>
                </a:lnTo>
                <a:lnTo>
                  <a:pt x="47543" y="30267"/>
                </a:lnTo>
                <a:lnTo>
                  <a:pt x="47048" y="30216"/>
                </a:lnTo>
                <a:lnTo>
                  <a:pt x="46566" y="30178"/>
                </a:lnTo>
                <a:lnTo>
                  <a:pt x="46059" y="30165"/>
                </a:lnTo>
                <a:lnTo>
                  <a:pt x="45564" y="30152"/>
                </a:lnTo>
                <a:lnTo>
                  <a:pt x="45056" y="30152"/>
                </a:lnTo>
                <a:lnTo>
                  <a:pt x="44536" y="30165"/>
                </a:lnTo>
                <a:lnTo>
                  <a:pt x="44016" y="30203"/>
                </a:lnTo>
                <a:lnTo>
                  <a:pt x="43483" y="30241"/>
                </a:lnTo>
                <a:lnTo>
                  <a:pt x="42951" y="30305"/>
                </a:lnTo>
                <a:lnTo>
                  <a:pt x="42418" y="30381"/>
                </a:lnTo>
                <a:lnTo>
                  <a:pt x="41873" y="30482"/>
                </a:lnTo>
                <a:lnTo>
                  <a:pt x="41061" y="30622"/>
                </a:lnTo>
                <a:lnTo>
                  <a:pt x="40224" y="30787"/>
                </a:lnTo>
                <a:lnTo>
                  <a:pt x="39361" y="30977"/>
                </a:lnTo>
                <a:lnTo>
                  <a:pt x="38486" y="31180"/>
                </a:lnTo>
                <a:lnTo>
                  <a:pt x="36684" y="31624"/>
                </a:lnTo>
                <a:lnTo>
                  <a:pt x="34845" y="32068"/>
                </a:lnTo>
                <a:lnTo>
                  <a:pt x="33906" y="32283"/>
                </a:lnTo>
                <a:lnTo>
                  <a:pt x="32980" y="32486"/>
                </a:lnTo>
                <a:lnTo>
                  <a:pt x="32042" y="32689"/>
                </a:lnTo>
                <a:lnTo>
                  <a:pt x="31103" y="32854"/>
                </a:lnTo>
                <a:lnTo>
                  <a:pt x="30177" y="33019"/>
                </a:lnTo>
                <a:lnTo>
                  <a:pt x="29264" y="33146"/>
                </a:lnTo>
                <a:lnTo>
                  <a:pt x="28807" y="33197"/>
                </a:lnTo>
                <a:lnTo>
                  <a:pt x="28351" y="33247"/>
                </a:lnTo>
                <a:lnTo>
                  <a:pt x="27894" y="33285"/>
                </a:lnTo>
                <a:lnTo>
                  <a:pt x="27450" y="33311"/>
                </a:lnTo>
                <a:lnTo>
                  <a:pt x="27006" y="33336"/>
                </a:lnTo>
                <a:lnTo>
                  <a:pt x="26575" y="33349"/>
                </a:lnTo>
                <a:lnTo>
                  <a:pt x="26131" y="33349"/>
                </a:lnTo>
                <a:lnTo>
                  <a:pt x="25712" y="33336"/>
                </a:lnTo>
                <a:lnTo>
                  <a:pt x="25281" y="33311"/>
                </a:lnTo>
                <a:lnTo>
                  <a:pt x="24862" y="33285"/>
                </a:lnTo>
                <a:lnTo>
                  <a:pt x="24456" y="33235"/>
                </a:lnTo>
                <a:lnTo>
                  <a:pt x="24050" y="33171"/>
                </a:lnTo>
                <a:lnTo>
                  <a:pt x="23645" y="33095"/>
                </a:lnTo>
                <a:lnTo>
                  <a:pt x="23251" y="33019"/>
                </a:lnTo>
                <a:lnTo>
                  <a:pt x="22871" y="32918"/>
                </a:lnTo>
                <a:lnTo>
                  <a:pt x="22490" y="32791"/>
                </a:lnTo>
                <a:lnTo>
                  <a:pt x="22122" y="32664"/>
                </a:lnTo>
                <a:lnTo>
                  <a:pt x="21754" y="32524"/>
                </a:lnTo>
                <a:lnTo>
                  <a:pt x="21399" y="32359"/>
                </a:lnTo>
                <a:lnTo>
                  <a:pt x="21057" y="32169"/>
                </a:lnTo>
                <a:lnTo>
                  <a:pt x="20727" y="31979"/>
                </a:lnTo>
                <a:lnTo>
                  <a:pt x="20397" y="31763"/>
                </a:lnTo>
                <a:lnTo>
                  <a:pt x="20080" y="31522"/>
                </a:lnTo>
                <a:lnTo>
                  <a:pt x="19776" y="31269"/>
                </a:lnTo>
                <a:lnTo>
                  <a:pt x="19484" y="31002"/>
                </a:lnTo>
                <a:lnTo>
                  <a:pt x="19192" y="30710"/>
                </a:lnTo>
                <a:lnTo>
                  <a:pt x="18926" y="30393"/>
                </a:lnTo>
                <a:lnTo>
                  <a:pt x="18659" y="30064"/>
                </a:lnTo>
                <a:lnTo>
                  <a:pt x="18418" y="29708"/>
                </a:lnTo>
                <a:lnTo>
                  <a:pt x="18177" y="29328"/>
                </a:lnTo>
                <a:lnTo>
                  <a:pt x="17949" y="28922"/>
                </a:lnTo>
                <a:lnTo>
                  <a:pt x="17746" y="28503"/>
                </a:lnTo>
                <a:lnTo>
                  <a:pt x="17543" y="28059"/>
                </a:lnTo>
                <a:lnTo>
                  <a:pt x="17353" y="27590"/>
                </a:lnTo>
                <a:lnTo>
                  <a:pt x="17188" y="27095"/>
                </a:lnTo>
                <a:lnTo>
                  <a:pt x="17023" y="26575"/>
                </a:lnTo>
                <a:lnTo>
                  <a:pt x="16896" y="25979"/>
                </a:lnTo>
                <a:lnTo>
                  <a:pt x="16782" y="25383"/>
                </a:lnTo>
                <a:lnTo>
                  <a:pt x="16566" y="24178"/>
                </a:lnTo>
                <a:lnTo>
                  <a:pt x="16376" y="22985"/>
                </a:lnTo>
                <a:lnTo>
                  <a:pt x="16211" y="21793"/>
                </a:lnTo>
                <a:lnTo>
                  <a:pt x="15881" y="19421"/>
                </a:lnTo>
                <a:lnTo>
                  <a:pt x="15704" y="18254"/>
                </a:lnTo>
                <a:lnTo>
                  <a:pt x="15526" y="17087"/>
                </a:lnTo>
                <a:lnTo>
                  <a:pt x="15412" y="16504"/>
                </a:lnTo>
                <a:lnTo>
                  <a:pt x="15311" y="15920"/>
                </a:lnTo>
                <a:lnTo>
                  <a:pt x="15184" y="15349"/>
                </a:lnTo>
                <a:lnTo>
                  <a:pt x="15057" y="14766"/>
                </a:lnTo>
                <a:lnTo>
                  <a:pt x="14917" y="14195"/>
                </a:lnTo>
                <a:lnTo>
                  <a:pt x="14778" y="13637"/>
                </a:lnTo>
                <a:lnTo>
                  <a:pt x="14613" y="13066"/>
                </a:lnTo>
                <a:lnTo>
                  <a:pt x="14435" y="12508"/>
                </a:lnTo>
                <a:lnTo>
                  <a:pt x="14245" y="11937"/>
                </a:lnTo>
                <a:lnTo>
                  <a:pt x="14042" y="11392"/>
                </a:lnTo>
                <a:lnTo>
                  <a:pt x="13814" y="10833"/>
                </a:lnTo>
                <a:lnTo>
                  <a:pt x="13573" y="10288"/>
                </a:lnTo>
                <a:lnTo>
                  <a:pt x="13319" y="9743"/>
                </a:lnTo>
                <a:lnTo>
                  <a:pt x="13040" y="9197"/>
                </a:lnTo>
                <a:lnTo>
                  <a:pt x="12736" y="8652"/>
                </a:lnTo>
                <a:lnTo>
                  <a:pt x="12418" y="8119"/>
                </a:lnTo>
                <a:lnTo>
                  <a:pt x="12139" y="7713"/>
                </a:lnTo>
                <a:lnTo>
                  <a:pt x="11848" y="7320"/>
                </a:lnTo>
                <a:lnTo>
                  <a:pt x="11543" y="6927"/>
                </a:lnTo>
                <a:lnTo>
                  <a:pt x="11239" y="6546"/>
                </a:lnTo>
                <a:lnTo>
                  <a:pt x="10922" y="6178"/>
                </a:lnTo>
                <a:lnTo>
                  <a:pt x="10605" y="5823"/>
                </a:lnTo>
                <a:lnTo>
                  <a:pt x="10275" y="5468"/>
                </a:lnTo>
                <a:lnTo>
                  <a:pt x="9932" y="5125"/>
                </a:lnTo>
                <a:lnTo>
                  <a:pt x="9590" y="4796"/>
                </a:lnTo>
                <a:lnTo>
                  <a:pt x="9235" y="4478"/>
                </a:lnTo>
                <a:lnTo>
                  <a:pt x="8867" y="4161"/>
                </a:lnTo>
                <a:lnTo>
                  <a:pt x="8499" y="3870"/>
                </a:lnTo>
                <a:lnTo>
                  <a:pt x="8118" y="3578"/>
                </a:lnTo>
                <a:lnTo>
                  <a:pt x="7738" y="3286"/>
                </a:lnTo>
                <a:lnTo>
                  <a:pt x="7357" y="3020"/>
                </a:lnTo>
                <a:lnTo>
                  <a:pt x="6951" y="2766"/>
                </a:lnTo>
                <a:lnTo>
                  <a:pt x="6558" y="2512"/>
                </a:lnTo>
                <a:lnTo>
                  <a:pt x="6152" y="2271"/>
                </a:lnTo>
                <a:lnTo>
                  <a:pt x="5734" y="2043"/>
                </a:lnTo>
                <a:lnTo>
                  <a:pt x="5315" y="1815"/>
                </a:lnTo>
                <a:lnTo>
                  <a:pt x="4896" y="1612"/>
                </a:lnTo>
                <a:lnTo>
                  <a:pt x="4478" y="1409"/>
                </a:lnTo>
                <a:lnTo>
                  <a:pt x="4047" y="1218"/>
                </a:lnTo>
                <a:lnTo>
                  <a:pt x="3603" y="1041"/>
                </a:lnTo>
                <a:lnTo>
                  <a:pt x="3171" y="876"/>
                </a:lnTo>
                <a:lnTo>
                  <a:pt x="2727" y="724"/>
                </a:lnTo>
                <a:lnTo>
                  <a:pt x="2283" y="572"/>
                </a:lnTo>
                <a:lnTo>
                  <a:pt x="1827" y="432"/>
                </a:lnTo>
                <a:lnTo>
                  <a:pt x="1370" y="318"/>
                </a:lnTo>
                <a:lnTo>
                  <a:pt x="913" y="204"/>
                </a:lnTo>
                <a:lnTo>
                  <a:pt x="457" y="89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6" name="Google Shape;336;p48"/>
          <p:cNvSpPr/>
          <p:nvPr/>
        </p:nvSpPr>
        <p:spPr>
          <a:xfrm flipH="1">
            <a:off x="2970947" y="-33"/>
            <a:ext cx="9221052" cy="6858069"/>
          </a:xfrm>
          <a:custGeom>
            <a:avLst/>
            <a:gdLst/>
            <a:ahLst/>
            <a:cxnLst/>
            <a:rect l="l" t="t" r="r" b="b"/>
            <a:pathLst>
              <a:path w="67217" h="49992" extrusionOk="0">
                <a:moveTo>
                  <a:pt x="0" y="1"/>
                </a:moveTo>
                <a:lnTo>
                  <a:pt x="0" y="49991"/>
                </a:lnTo>
                <a:lnTo>
                  <a:pt x="67217" y="49991"/>
                </a:lnTo>
                <a:lnTo>
                  <a:pt x="67128" y="49484"/>
                </a:lnTo>
                <a:lnTo>
                  <a:pt x="67026" y="48989"/>
                </a:lnTo>
                <a:lnTo>
                  <a:pt x="66900" y="48494"/>
                </a:lnTo>
                <a:lnTo>
                  <a:pt x="66760" y="48000"/>
                </a:lnTo>
                <a:lnTo>
                  <a:pt x="66595" y="47518"/>
                </a:lnTo>
                <a:lnTo>
                  <a:pt x="66418" y="47036"/>
                </a:lnTo>
                <a:lnTo>
                  <a:pt x="66215" y="46554"/>
                </a:lnTo>
                <a:lnTo>
                  <a:pt x="65999" y="46084"/>
                </a:lnTo>
                <a:lnTo>
                  <a:pt x="65530" y="45222"/>
                </a:lnTo>
                <a:lnTo>
                  <a:pt x="65035" y="44372"/>
                </a:lnTo>
                <a:lnTo>
                  <a:pt x="64528" y="43522"/>
                </a:lnTo>
                <a:lnTo>
                  <a:pt x="64020" y="42685"/>
                </a:lnTo>
                <a:lnTo>
                  <a:pt x="63475" y="41860"/>
                </a:lnTo>
                <a:lnTo>
                  <a:pt x="62929" y="41036"/>
                </a:lnTo>
                <a:lnTo>
                  <a:pt x="62358" y="40237"/>
                </a:lnTo>
                <a:lnTo>
                  <a:pt x="61775" y="39463"/>
                </a:lnTo>
                <a:lnTo>
                  <a:pt x="61179" y="38702"/>
                </a:lnTo>
                <a:lnTo>
                  <a:pt x="60557" y="37953"/>
                </a:lnTo>
                <a:lnTo>
                  <a:pt x="59923" y="37230"/>
                </a:lnTo>
                <a:lnTo>
                  <a:pt x="59593" y="36875"/>
                </a:lnTo>
                <a:lnTo>
                  <a:pt x="59263" y="36533"/>
                </a:lnTo>
                <a:lnTo>
                  <a:pt x="58934" y="36190"/>
                </a:lnTo>
                <a:lnTo>
                  <a:pt x="58591" y="35860"/>
                </a:lnTo>
                <a:lnTo>
                  <a:pt x="58249" y="35543"/>
                </a:lnTo>
                <a:lnTo>
                  <a:pt x="57906" y="35226"/>
                </a:lnTo>
                <a:lnTo>
                  <a:pt x="57551" y="34909"/>
                </a:lnTo>
                <a:lnTo>
                  <a:pt x="57196" y="34605"/>
                </a:lnTo>
                <a:lnTo>
                  <a:pt x="56828" y="34313"/>
                </a:lnTo>
                <a:lnTo>
                  <a:pt x="56460" y="34021"/>
                </a:lnTo>
                <a:lnTo>
                  <a:pt x="56092" y="33742"/>
                </a:lnTo>
                <a:lnTo>
                  <a:pt x="55712" y="33476"/>
                </a:lnTo>
                <a:lnTo>
                  <a:pt x="55331" y="33222"/>
                </a:lnTo>
                <a:lnTo>
                  <a:pt x="54938" y="32968"/>
                </a:lnTo>
                <a:lnTo>
                  <a:pt x="54545" y="32715"/>
                </a:lnTo>
                <a:lnTo>
                  <a:pt x="54151" y="32486"/>
                </a:lnTo>
                <a:lnTo>
                  <a:pt x="53745" y="32258"/>
                </a:lnTo>
                <a:lnTo>
                  <a:pt x="53340" y="32055"/>
                </a:lnTo>
                <a:lnTo>
                  <a:pt x="52921" y="31839"/>
                </a:lnTo>
                <a:lnTo>
                  <a:pt x="52502" y="31649"/>
                </a:lnTo>
                <a:lnTo>
                  <a:pt x="52084" y="31472"/>
                </a:lnTo>
                <a:lnTo>
                  <a:pt x="51652" y="31294"/>
                </a:lnTo>
                <a:lnTo>
                  <a:pt x="51221" y="31142"/>
                </a:lnTo>
                <a:lnTo>
                  <a:pt x="50777" y="30990"/>
                </a:lnTo>
                <a:lnTo>
                  <a:pt x="50333" y="30850"/>
                </a:lnTo>
                <a:lnTo>
                  <a:pt x="49877" y="30723"/>
                </a:lnTo>
                <a:lnTo>
                  <a:pt x="49420" y="30609"/>
                </a:lnTo>
                <a:lnTo>
                  <a:pt x="48963" y="30508"/>
                </a:lnTo>
                <a:lnTo>
                  <a:pt x="48494" y="30419"/>
                </a:lnTo>
                <a:lnTo>
                  <a:pt x="48012" y="30343"/>
                </a:lnTo>
                <a:lnTo>
                  <a:pt x="47543" y="30267"/>
                </a:lnTo>
                <a:lnTo>
                  <a:pt x="47048" y="30216"/>
                </a:lnTo>
                <a:lnTo>
                  <a:pt x="46566" y="30178"/>
                </a:lnTo>
                <a:lnTo>
                  <a:pt x="46059" y="30165"/>
                </a:lnTo>
                <a:lnTo>
                  <a:pt x="45564" y="30152"/>
                </a:lnTo>
                <a:lnTo>
                  <a:pt x="45056" y="30152"/>
                </a:lnTo>
                <a:lnTo>
                  <a:pt x="44536" y="30165"/>
                </a:lnTo>
                <a:lnTo>
                  <a:pt x="44016" y="30203"/>
                </a:lnTo>
                <a:lnTo>
                  <a:pt x="43483" y="30241"/>
                </a:lnTo>
                <a:lnTo>
                  <a:pt x="42951" y="30305"/>
                </a:lnTo>
                <a:lnTo>
                  <a:pt x="42418" y="30381"/>
                </a:lnTo>
                <a:lnTo>
                  <a:pt x="41873" y="30482"/>
                </a:lnTo>
                <a:lnTo>
                  <a:pt x="41061" y="30622"/>
                </a:lnTo>
                <a:lnTo>
                  <a:pt x="40224" y="30787"/>
                </a:lnTo>
                <a:lnTo>
                  <a:pt x="39361" y="30977"/>
                </a:lnTo>
                <a:lnTo>
                  <a:pt x="38486" y="31180"/>
                </a:lnTo>
                <a:lnTo>
                  <a:pt x="36684" y="31624"/>
                </a:lnTo>
                <a:lnTo>
                  <a:pt x="34845" y="32068"/>
                </a:lnTo>
                <a:lnTo>
                  <a:pt x="33906" y="32283"/>
                </a:lnTo>
                <a:lnTo>
                  <a:pt x="32980" y="32486"/>
                </a:lnTo>
                <a:lnTo>
                  <a:pt x="32042" y="32689"/>
                </a:lnTo>
                <a:lnTo>
                  <a:pt x="31103" y="32854"/>
                </a:lnTo>
                <a:lnTo>
                  <a:pt x="30177" y="33019"/>
                </a:lnTo>
                <a:lnTo>
                  <a:pt x="29264" y="33146"/>
                </a:lnTo>
                <a:lnTo>
                  <a:pt x="28807" y="33197"/>
                </a:lnTo>
                <a:lnTo>
                  <a:pt x="28351" y="33247"/>
                </a:lnTo>
                <a:lnTo>
                  <a:pt x="27894" y="33285"/>
                </a:lnTo>
                <a:lnTo>
                  <a:pt x="27450" y="33311"/>
                </a:lnTo>
                <a:lnTo>
                  <a:pt x="27006" y="33336"/>
                </a:lnTo>
                <a:lnTo>
                  <a:pt x="26575" y="33349"/>
                </a:lnTo>
                <a:lnTo>
                  <a:pt x="26131" y="33349"/>
                </a:lnTo>
                <a:lnTo>
                  <a:pt x="25712" y="33336"/>
                </a:lnTo>
                <a:lnTo>
                  <a:pt x="25281" y="33311"/>
                </a:lnTo>
                <a:lnTo>
                  <a:pt x="24862" y="33285"/>
                </a:lnTo>
                <a:lnTo>
                  <a:pt x="24456" y="33235"/>
                </a:lnTo>
                <a:lnTo>
                  <a:pt x="24050" y="33171"/>
                </a:lnTo>
                <a:lnTo>
                  <a:pt x="23645" y="33095"/>
                </a:lnTo>
                <a:lnTo>
                  <a:pt x="23251" y="33019"/>
                </a:lnTo>
                <a:lnTo>
                  <a:pt x="22871" y="32918"/>
                </a:lnTo>
                <a:lnTo>
                  <a:pt x="22490" y="32791"/>
                </a:lnTo>
                <a:lnTo>
                  <a:pt x="22122" y="32664"/>
                </a:lnTo>
                <a:lnTo>
                  <a:pt x="21754" y="32524"/>
                </a:lnTo>
                <a:lnTo>
                  <a:pt x="21399" y="32359"/>
                </a:lnTo>
                <a:lnTo>
                  <a:pt x="21057" y="32169"/>
                </a:lnTo>
                <a:lnTo>
                  <a:pt x="20727" y="31979"/>
                </a:lnTo>
                <a:lnTo>
                  <a:pt x="20397" y="31763"/>
                </a:lnTo>
                <a:lnTo>
                  <a:pt x="20080" y="31522"/>
                </a:lnTo>
                <a:lnTo>
                  <a:pt x="19776" y="31269"/>
                </a:lnTo>
                <a:lnTo>
                  <a:pt x="19484" y="31002"/>
                </a:lnTo>
                <a:lnTo>
                  <a:pt x="19192" y="30710"/>
                </a:lnTo>
                <a:lnTo>
                  <a:pt x="18926" y="30393"/>
                </a:lnTo>
                <a:lnTo>
                  <a:pt x="18659" y="30064"/>
                </a:lnTo>
                <a:lnTo>
                  <a:pt x="18418" y="29708"/>
                </a:lnTo>
                <a:lnTo>
                  <a:pt x="18177" y="29328"/>
                </a:lnTo>
                <a:lnTo>
                  <a:pt x="17949" y="28922"/>
                </a:lnTo>
                <a:lnTo>
                  <a:pt x="17746" y="28503"/>
                </a:lnTo>
                <a:lnTo>
                  <a:pt x="17543" y="28059"/>
                </a:lnTo>
                <a:lnTo>
                  <a:pt x="17353" y="27590"/>
                </a:lnTo>
                <a:lnTo>
                  <a:pt x="17188" y="27095"/>
                </a:lnTo>
                <a:lnTo>
                  <a:pt x="17023" y="26575"/>
                </a:lnTo>
                <a:lnTo>
                  <a:pt x="16896" y="25979"/>
                </a:lnTo>
                <a:lnTo>
                  <a:pt x="16782" y="25383"/>
                </a:lnTo>
                <a:lnTo>
                  <a:pt x="16566" y="24178"/>
                </a:lnTo>
                <a:lnTo>
                  <a:pt x="16376" y="22985"/>
                </a:lnTo>
                <a:lnTo>
                  <a:pt x="16211" y="21793"/>
                </a:lnTo>
                <a:lnTo>
                  <a:pt x="15881" y="19421"/>
                </a:lnTo>
                <a:lnTo>
                  <a:pt x="15704" y="18254"/>
                </a:lnTo>
                <a:lnTo>
                  <a:pt x="15526" y="17087"/>
                </a:lnTo>
                <a:lnTo>
                  <a:pt x="15412" y="16504"/>
                </a:lnTo>
                <a:lnTo>
                  <a:pt x="15311" y="15920"/>
                </a:lnTo>
                <a:lnTo>
                  <a:pt x="15184" y="15349"/>
                </a:lnTo>
                <a:lnTo>
                  <a:pt x="15057" y="14766"/>
                </a:lnTo>
                <a:lnTo>
                  <a:pt x="14917" y="14195"/>
                </a:lnTo>
                <a:lnTo>
                  <a:pt x="14778" y="13637"/>
                </a:lnTo>
                <a:lnTo>
                  <a:pt x="14613" y="13066"/>
                </a:lnTo>
                <a:lnTo>
                  <a:pt x="14435" y="12508"/>
                </a:lnTo>
                <a:lnTo>
                  <a:pt x="14245" y="11937"/>
                </a:lnTo>
                <a:lnTo>
                  <a:pt x="14042" y="11392"/>
                </a:lnTo>
                <a:lnTo>
                  <a:pt x="13814" y="10833"/>
                </a:lnTo>
                <a:lnTo>
                  <a:pt x="13573" y="10288"/>
                </a:lnTo>
                <a:lnTo>
                  <a:pt x="13319" y="9743"/>
                </a:lnTo>
                <a:lnTo>
                  <a:pt x="13040" y="9197"/>
                </a:lnTo>
                <a:lnTo>
                  <a:pt x="12736" y="8652"/>
                </a:lnTo>
                <a:lnTo>
                  <a:pt x="12418" y="8119"/>
                </a:lnTo>
                <a:lnTo>
                  <a:pt x="12139" y="7713"/>
                </a:lnTo>
                <a:lnTo>
                  <a:pt x="11848" y="7320"/>
                </a:lnTo>
                <a:lnTo>
                  <a:pt x="11543" y="6927"/>
                </a:lnTo>
                <a:lnTo>
                  <a:pt x="11239" y="6546"/>
                </a:lnTo>
                <a:lnTo>
                  <a:pt x="10922" y="6178"/>
                </a:lnTo>
                <a:lnTo>
                  <a:pt x="10605" y="5823"/>
                </a:lnTo>
                <a:lnTo>
                  <a:pt x="10275" y="5468"/>
                </a:lnTo>
                <a:lnTo>
                  <a:pt x="9932" y="5125"/>
                </a:lnTo>
                <a:lnTo>
                  <a:pt x="9590" y="4796"/>
                </a:lnTo>
                <a:lnTo>
                  <a:pt x="9235" y="4478"/>
                </a:lnTo>
                <a:lnTo>
                  <a:pt x="8867" y="4161"/>
                </a:lnTo>
                <a:lnTo>
                  <a:pt x="8499" y="3870"/>
                </a:lnTo>
                <a:lnTo>
                  <a:pt x="8118" y="3578"/>
                </a:lnTo>
                <a:lnTo>
                  <a:pt x="7738" y="3286"/>
                </a:lnTo>
                <a:lnTo>
                  <a:pt x="7357" y="3020"/>
                </a:lnTo>
                <a:lnTo>
                  <a:pt x="6951" y="2766"/>
                </a:lnTo>
                <a:lnTo>
                  <a:pt x="6558" y="2512"/>
                </a:lnTo>
                <a:lnTo>
                  <a:pt x="6152" y="2271"/>
                </a:lnTo>
                <a:lnTo>
                  <a:pt x="5734" y="2043"/>
                </a:lnTo>
                <a:lnTo>
                  <a:pt x="5315" y="1815"/>
                </a:lnTo>
                <a:lnTo>
                  <a:pt x="4896" y="1612"/>
                </a:lnTo>
                <a:lnTo>
                  <a:pt x="4478" y="1409"/>
                </a:lnTo>
                <a:lnTo>
                  <a:pt x="4047" y="1218"/>
                </a:lnTo>
                <a:lnTo>
                  <a:pt x="3603" y="1041"/>
                </a:lnTo>
                <a:lnTo>
                  <a:pt x="3171" y="876"/>
                </a:lnTo>
                <a:lnTo>
                  <a:pt x="2727" y="724"/>
                </a:lnTo>
                <a:lnTo>
                  <a:pt x="2283" y="572"/>
                </a:lnTo>
                <a:lnTo>
                  <a:pt x="1827" y="432"/>
                </a:lnTo>
                <a:lnTo>
                  <a:pt x="1370" y="318"/>
                </a:lnTo>
                <a:lnTo>
                  <a:pt x="913" y="204"/>
                </a:lnTo>
                <a:lnTo>
                  <a:pt x="457" y="89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3795715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solidFill>
          <a:schemeClr val="accent3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9"/>
          <p:cNvSpPr/>
          <p:nvPr/>
        </p:nvSpPr>
        <p:spPr>
          <a:xfrm rot="10800000" flipH="1">
            <a:off x="7215140" y="-1076967"/>
            <a:ext cx="7543499" cy="5420299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9" name="Google Shape;339;p49"/>
          <p:cNvSpPr/>
          <p:nvPr/>
        </p:nvSpPr>
        <p:spPr>
          <a:xfrm flipH="1">
            <a:off x="-337" y="1"/>
            <a:ext cx="9544525" cy="6857964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36087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965200" y="720000"/>
            <a:ext cx="10266800" cy="6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965200" y="2076833"/>
            <a:ext cx="4582400" cy="32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romanLcPeriod"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romanLcPeriod"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Arial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/>
          <p:nvPr/>
        </p:nvSpPr>
        <p:spPr>
          <a:xfrm flipH="1">
            <a:off x="-2712198" y="4274967"/>
            <a:ext cx="8066025" cy="4312220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7"/>
          <p:cNvSpPr/>
          <p:nvPr/>
        </p:nvSpPr>
        <p:spPr>
          <a:xfrm flipH="1">
            <a:off x="-2209602" y="5151288"/>
            <a:ext cx="6499532" cy="4670179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15035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/>
          <p:nvPr/>
        </p:nvSpPr>
        <p:spPr>
          <a:xfrm rot="10800000" flipH="1">
            <a:off x="3544823" y="-1"/>
            <a:ext cx="8647179" cy="3421447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8"/>
          <p:cNvSpPr/>
          <p:nvPr/>
        </p:nvSpPr>
        <p:spPr>
          <a:xfrm flipH="1">
            <a:off x="-111" y="3436566"/>
            <a:ext cx="8647179" cy="3421447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1797000" y="1920000"/>
            <a:ext cx="8598000" cy="30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12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6220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965200" y="720000"/>
            <a:ext cx="10266800" cy="6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/>
          <p:nvPr/>
        </p:nvSpPr>
        <p:spPr>
          <a:xfrm rot="10800000" flipH="1">
            <a:off x="6056567" y="-508017"/>
            <a:ext cx="9361477" cy="5004817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" name="Google Shape;49;p9"/>
          <p:cNvSpPr/>
          <p:nvPr/>
        </p:nvSpPr>
        <p:spPr>
          <a:xfrm rot="10800000" flipH="1">
            <a:off x="7291340" y="-1940567"/>
            <a:ext cx="7543499" cy="5420299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6992000" y="4741700"/>
            <a:ext cx="4240000" cy="13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6603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ctrTitle"/>
          </p:nvPr>
        </p:nvSpPr>
        <p:spPr>
          <a:xfrm>
            <a:off x="7378200" y="3981533"/>
            <a:ext cx="3848400" cy="21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b="1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53" name="Google Shape;53;p10"/>
          <p:cNvSpPr/>
          <p:nvPr/>
        </p:nvSpPr>
        <p:spPr>
          <a:xfrm rot="10800000">
            <a:off x="17" y="-1"/>
            <a:ext cx="5865183" cy="2320735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" name="Google Shape;54;p10"/>
          <p:cNvSpPr/>
          <p:nvPr/>
        </p:nvSpPr>
        <p:spPr>
          <a:xfrm>
            <a:off x="7288201" y="101"/>
            <a:ext cx="8658620" cy="6857964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5949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title" hasCustomPrompt="1"/>
          </p:nvPr>
        </p:nvSpPr>
        <p:spPr>
          <a:xfrm>
            <a:off x="965200" y="2225033"/>
            <a:ext cx="10261600" cy="1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12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6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idx="2"/>
          </p:nvPr>
        </p:nvSpPr>
        <p:spPr>
          <a:xfrm>
            <a:off x="3191651" y="3862041"/>
            <a:ext cx="5956400" cy="68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58" name="Google Shape;58;p11"/>
          <p:cNvSpPr/>
          <p:nvPr/>
        </p:nvSpPr>
        <p:spPr>
          <a:xfrm rot="10800000" flipH="1">
            <a:off x="768331" y="-716524"/>
            <a:ext cx="12834447" cy="2324791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Google Shape;59;p11"/>
          <p:cNvSpPr/>
          <p:nvPr/>
        </p:nvSpPr>
        <p:spPr>
          <a:xfrm flipH="1">
            <a:off x="-1607636" y="5168010"/>
            <a:ext cx="12834447" cy="2324791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81283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5200" y="723900"/>
            <a:ext cx="10261600" cy="7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5200" y="1652000"/>
            <a:ext cx="10261600" cy="4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Char char="●"/>
              <a:defRPr sz="1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669555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7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5" r:id="rId36"/>
    <p:sldLayoutId id="2147483736" r:id="rId37"/>
    <p:sldLayoutId id="2147483737" r:id="rId38"/>
    <p:sldLayoutId id="2147483738" r:id="rId39"/>
    <p:sldLayoutId id="2147483739" r:id="rId40"/>
    <p:sldLayoutId id="2147483740" r:id="rId41"/>
    <p:sldLayoutId id="2147483741" r:id="rId42"/>
    <p:sldLayoutId id="2147483742" r:id="rId43"/>
    <p:sldLayoutId id="2147483743" r:id="rId44"/>
    <p:sldLayoutId id="2147483744" r:id="rId4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bank.worldbank.org/source/education-statistics-%5E-all-indicators" TargetMode="External"/><Relationship Id="rId7" Type="http://schemas.openxmlformats.org/officeDocument/2006/relationships/hyperlink" Target="http://data.un.org/Explorer.aspx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data.worldbank.org/indicator/SP.POP.TOTL" TargetMode="External"/><Relationship Id="rId5" Type="http://schemas.openxmlformats.org/officeDocument/2006/relationships/hyperlink" Target="https://www.iea.org/data-and-statistics/data-product/energy-technology-rd-and-d-budget-database-2" TargetMode="External"/><Relationship Id="rId4" Type="http://schemas.openxmlformats.org/officeDocument/2006/relationships/hyperlink" Target="https://www.iea.org/data-and-statistics/data-product/ccus-projects-databas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clipart.org/detail/155173/fwd__bubble_hand_drawn-by-rejon-177666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://blogueando6cjulianmarias.blogspot.com/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s://pixabay.com/en/economy-icons-stock-index-symbol-1294549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>
            <a:spLocks noGrp="1"/>
          </p:cNvSpPr>
          <p:nvPr>
            <p:ph type="ctrTitle"/>
          </p:nvPr>
        </p:nvSpPr>
        <p:spPr>
          <a:xfrm>
            <a:off x="352480" y="904615"/>
            <a:ext cx="7109600" cy="1914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6000" dirty="0">
                <a:solidFill>
                  <a:schemeClr val="accent6"/>
                </a:solidFill>
              </a:rPr>
              <a:t>Renewable Energy and </a:t>
            </a:r>
            <a:r>
              <a:rPr lang="en" sz="6000" dirty="0">
                <a:solidFill>
                  <a:schemeClr val="accent3"/>
                </a:solidFill>
              </a:rPr>
              <a:t>Global Economies</a:t>
            </a:r>
            <a:endParaRPr sz="6000" dirty="0">
              <a:solidFill>
                <a:schemeClr val="accent3"/>
              </a:solidFill>
            </a:endParaRPr>
          </a:p>
        </p:txBody>
      </p:sp>
      <p:sp>
        <p:nvSpPr>
          <p:cNvPr id="350" name="Google Shape;350;p52"/>
          <p:cNvSpPr/>
          <p:nvPr/>
        </p:nvSpPr>
        <p:spPr>
          <a:xfrm>
            <a:off x="9285015" y="723899"/>
            <a:ext cx="966423" cy="622941"/>
          </a:xfrm>
          <a:custGeom>
            <a:avLst/>
            <a:gdLst/>
            <a:ahLst/>
            <a:cxnLst/>
            <a:rect l="l" t="t" r="r" b="b"/>
            <a:pathLst>
              <a:path w="42449" h="27362" extrusionOk="0">
                <a:moveTo>
                  <a:pt x="17128" y="0"/>
                </a:moveTo>
                <a:lnTo>
                  <a:pt x="16549" y="55"/>
                </a:lnTo>
                <a:lnTo>
                  <a:pt x="16025" y="111"/>
                </a:lnTo>
                <a:lnTo>
                  <a:pt x="15474" y="221"/>
                </a:lnTo>
                <a:lnTo>
                  <a:pt x="14950" y="331"/>
                </a:lnTo>
                <a:lnTo>
                  <a:pt x="14425" y="497"/>
                </a:lnTo>
                <a:lnTo>
                  <a:pt x="13901" y="662"/>
                </a:lnTo>
                <a:lnTo>
                  <a:pt x="13405" y="855"/>
                </a:lnTo>
                <a:lnTo>
                  <a:pt x="12936" y="1076"/>
                </a:lnTo>
                <a:lnTo>
                  <a:pt x="12467" y="1297"/>
                </a:lnTo>
                <a:lnTo>
                  <a:pt x="11998" y="1572"/>
                </a:lnTo>
                <a:lnTo>
                  <a:pt x="11557" y="1848"/>
                </a:lnTo>
                <a:lnTo>
                  <a:pt x="11116" y="2152"/>
                </a:lnTo>
                <a:lnTo>
                  <a:pt x="10702" y="2483"/>
                </a:lnTo>
                <a:lnTo>
                  <a:pt x="10316" y="2814"/>
                </a:lnTo>
                <a:lnTo>
                  <a:pt x="9930" y="3200"/>
                </a:lnTo>
                <a:lnTo>
                  <a:pt x="9571" y="3558"/>
                </a:lnTo>
                <a:lnTo>
                  <a:pt x="9212" y="3972"/>
                </a:lnTo>
                <a:lnTo>
                  <a:pt x="8881" y="4386"/>
                </a:lnTo>
                <a:lnTo>
                  <a:pt x="8578" y="4800"/>
                </a:lnTo>
                <a:lnTo>
                  <a:pt x="8302" y="5241"/>
                </a:lnTo>
                <a:lnTo>
                  <a:pt x="8026" y="5710"/>
                </a:lnTo>
                <a:lnTo>
                  <a:pt x="7778" y="6179"/>
                </a:lnTo>
                <a:lnTo>
                  <a:pt x="7558" y="6648"/>
                </a:lnTo>
                <a:lnTo>
                  <a:pt x="7364" y="7144"/>
                </a:lnTo>
                <a:lnTo>
                  <a:pt x="7171" y="7668"/>
                </a:lnTo>
                <a:lnTo>
                  <a:pt x="7033" y="8165"/>
                </a:lnTo>
                <a:lnTo>
                  <a:pt x="6896" y="8716"/>
                </a:lnTo>
                <a:lnTo>
                  <a:pt x="6813" y="9240"/>
                </a:lnTo>
                <a:lnTo>
                  <a:pt x="6730" y="9792"/>
                </a:lnTo>
                <a:lnTo>
                  <a:pt x="6675" y="10344"/>
                </a:lnTo>
                <a:lnTo>
                  <a:pt x="6675" y="10923"/>
                </a:lnTo>
                <a:lnTo>
                  <a:pt x="5958" y="11061"/>
                </a:lnTo>
                <a:lnTo>
                  <a:pt x="5296" y="11254"/>
                </a:lnTo>
                <a:lnTo>
                  <a:pt x="4634" y="11502"/>
                </a:lnTo>
                <a:lnTo>
                  <a:pt x="4027" y="11805"/>
                </a:lnTo>
                <a:lnTo>
                  <a:pt x="3448" y="12164"/>
                </a:lnTo>
                <a:lnTo>
                  <a:pt x="2896" y="12578"/>
                </a:lnTo>
                <a:lnTo>
                  <a:pt x="2372" y="13019"/>
                </a:lnTo>
                <a:lnTo>
                  <a:pt x="1903" y="13515"/>
                </a:lnTo>
                <a:lnTo>
                  <a:pt x="1489" y="14067"/>
                </a:lnTo>
                <a:lnTo>
                  <a:pt x="1103" y="14619"/>
                </a:lnTo>
                <a:lnTo>
                  <a:pt x="772" y="15226"/>
                </a:lnTo>
                <a:lnTo>
                  <a:pt x="497" y="15860"/>
                </a:lnTo>
                <a:lnTo>
                  <a:pt x="276" y="16522"/>
                </a:lnTo>
                <a:lnTo>
                  <a:pt x="110" y="17211"/>
                </a:lnTo>
                <a:lnTo>
                  <a:pt x="28" y="17929"/>
                </a:lnTo>
                <a:lnTo>
                  <a:pt x="0" y="18287"/>
                </a:lnTo>
                <a:lnTo>
                  <a:pt x="0" y="18673"/>
                </a:lnTo>
                <a:lnTo>
                  <a:pt x="0" y="19059"/>
                </a:lnTo>
                <a:lnTo>
                  <a:pt x="28" y="19473"/>
                </a:lnTo>
                <a:lnTo>
                  <a:pt x="83" y="19859"/>
                </a:lnTo>
                <a:lnTo>
                  <a:pt x="138" y="20246"/>
                </a:lnTo>
                <a:lnTo>
                  <a:pt x="248" y="20632"/>
                </a:lnTo>
                <a:lnTo>
                  <a:pt x="331" y="20990"/>
                </a:lnTo>
                <a:lnTo>
                  <a:pt x="469" y="21349"/>
                </a:lnTo>
                <a:lnTo>
                  <a:pt x="607" y="21707"/>
                </a:lnTo>
                <a:lnTo>
                  <a:pt x="772" y="22066"/>
                </a:lnTo>
                <a:lnTo>
                  <a:pt x="938" y="22397"/>
                </a:lnTo>
                <a:lnTo>
                  <a:pt x="1131" y="22728"/>
                </a:lnTo>
                <a:lnTo>
                  <a:pt x="1324" y="23059"/>
                </a:lnTo>
                <a:lnTo>
                  <a:pt x="1545" y="23362"/>
                </a:lnTo>
                <a:lnTo>
                  <a:pt x="1793" y="23666"/>
                </a:lnTo>
                <a:lnTo>
                  <a:pt x="2041" y="23942"/>
                </a:lnTo>
                <a:lnTo>
                  <a:pt x="2289" y="24217"/>
                </a:lnTo>
                <a:lnTo>
                  <a:pt x="2565" y="24466"/>
                </a:lnTo>
                <a:lnTo>
                  <a:pt x="2841" y="24714"/>
                </a:lnTo>
                <a:lnTo>
                  <a:pt x="3144" y="24962"/>
                </a:lnTo>
                <a:lnTo>
                  <a:pt x="3448" y="25183"/>
                </a:lnTo>
                <a:lnTo>
                  <a:pt x="3779" y="25376"/>
                </a:lnTo>
                <a:lnTo>
                  <a:pt x="4110" y="25569"/>
                </a:lnTo>
                <a:lnTo>
                  <a:pt x="4441" y="25734"/>
                </a:lnTo>
                <a:lnTo>
                  <a:pt x="4772" y="25900"/>
                </a:lnTo>
                <a:lnTo>
                  <a:pt x="5130" y="26038"/>
                </a:lnTo>
                <a:lnTo>
                  <a:pt x="5516" y="26148"/>
                </a:lnTo>
                <a:lnTo>
                  <a:pt x="5875" y="26258"/>
                </a:lnTo>
                <a:lnTo>
                  <a:pt x="6261" y="26341"/>
                </a:lnTo>
                <a:lnTo>
                  <a:pt x="6647" y="26424"/>
                </a:lnTo>
                <a:lnTo>
                  <a:pt x="7033" y="26479"/>
                </a:lnTo>
                <a:lnTo>
                  <a:pt x="7447" y="26507"/>
                </a:lnTo>
                <a:lnTo>
                  <a:pt x="7833" y="26507"/>
                </a:lnTo>
                <a:lnTo>
                  <a:pt x="8440" y="26479"/>
                </a:lnTo>
                <a:lnTo>
                  <a:pt x="8992" y="26424"/>
                </a:lnTo>
                <a:lnTo>
                  <a:pt x="9571" y="26314"/>
                </a:lnTo>
                <a:lnTo>
                  <a:pt x="10123" y="26176"/>
                </a:lnTo>
                <a:lnTo>
                  <a:pt x="10647" y="26010"/>
                </a:lnTo>
                <a:lnTo>
                  <a:pt x="11143" y="25790"/>
                </a:lnTo>
                <a:lnTo>
                  <a:pt x="11640" y="25514"/>
                </a:lnTo>
                <a:lnTo>
                  <a:pt x="12109" y="25238"/>
                </a:lnTo>
                <a:lnTo>
                  <a:pt x="12826" y="25707"/>
                </a:lnTo>
                <a:lnTo>
                  <a:pt x="13570" y="26120"/>
                </a:lnTo>
                <a:lnTo>
                  <a:pt x="13929" y="26314"/>
                </a:lnTo>
                <a:lnTo>
                  <a:pt x="14343" y="26507"/>
                </a:lnTo>
                <a:lnTo>
                  <a:pt x="14729" y="26645"/>
                </a:lnTo>
                <a:lnTo>
                  <a:pt x="15143" y="26810"/>
                </a:lnTo>
                <a:lnTo>
                  <a:pt x="15556" y="26920"/>
                </a:lnTo>
                <a:lnTo>
                  <a:pt x="15970" y="27031"/>
                </a:lnTo>
                <a:lnTo>
                  <a:pt x="16384" y="27141"/>
                </a:lnTo>
                <a:lnTo>
                  <a:pt x="16825" y="27224"/>
                </a:lnTo>
                <a:lnTo>
                  <a:pt x="17266" y="27279"/>
                </a:lnTo>
                <a:lnTo>
                  <a:pt x="17708" y="27334"/>
                </a:lnTo>
                <a:lnTo>
                  <a:pt x="18149" y="27362"/>
                </a:lnTo>
                <a:lnTo>
                  <a:pt x="19197" y="27362"/>
                </a:lnTo>
                <a:lnTo>
                  <a:pt x="19749" y="27307"/>
                </a:lnTo>
                <a:lnTo>
                  <a:pt x="20328" y="27224"/>
                </a:lnTo>
                <a:lnTo>
                  <a:pt x="20880" y="27141"/>
                </a:lnTo>
                <a:lnTo>
                  <a:pt x="21431" y="27003"/>
                </a:lnTo>
                <a:lnTo>
                  <a:pt x="21955" y="26838"/>
                </a:lnTo>
                <a:lnTo>
                  <a:pt x="22479" y="26672"/>
                </a:lnTo>
                <a:lnTo>
                  <a:pt x="23003" y="26451"/>
                </a:lnTo>
                <a:lnTo>
                  <a:pt x="23500" y="26231"/>
                </a:lnTo>
                <a:lnTo>
                  <a:pt x="23969" y="25955"/>
                </a:lnTo>
                <a:lnTo>
                  <a:pt x="24438" y="25679"/>
                </a:lnTo>
                <a:lnTo>
                  <a:pt x="24879" y="25376"/>
                </a:lnTo>
                <a:lnTo>
                  <a:pt x="25320" y="25072"/>
                </a:lnTo>
                <a:lnTo>
                  <a:pt x="25762" y="24714"/>
                </a:lnTo>
                <a:lnTo>
                  <a:pt x="26148" y="24355"/>
                </a:lnTo>
                <a:lnTo>
                  <a:pt x="26534" y="23969"/>
                </a:lnTo>
                <a:lnTo>
                  <a:pt x="27058" y="24107"/>
                </a:lnTo>
                <a:lnTo>
                  <a:pt x="27610" y="24217"/>
                </a:lnTo>
                <a:lnTo>
                  <a:pt x="28134" y="24272"/>
                </a:lnTo>
                <a:lnTo>
                  <a:pt x="29265" y="24272"/>
                </a:lnTo>
                <a:lnTo>
                  <a:pt x="29816" y="24217"/>
                </a:lnTo>
                <a:lnTo>
                  <a:pt x="30340" y="24107"/>
                </a:lnTo>
                <a:lnTo>
                  <a:pt x="30864" y="23969"/>
                </a:lnTo>
                <a:lnTo>
                  <a:pt x="31388" y="23831"/>
                </a:lnTo>
                <a:lnTo>
                  <a:pt x="31857" y="23611"/>
                </a:lnTo>
                <a:lnTo>
                  <a:pt x="32354" y="23390"/>
                </a:lnTo>
                <a:lnTo>
                  <a:pt x="32795" y="23142"/>
                </a:lnTo>
                <a:lnTo>
                  <a:pt x="33209" y="23445"/>
                </a:lnTo>
                <a:lnTo>
                  <a:pt x="33623" y="23721"/>
                </a:lnTo>
                <a:lnTo>
                  <a:pt x="34064" y="23969"/>
                </a:lnTo>
                <a:lnTo>
                  <a:pt x="34533" y="24162"/>
                </a:lnTo>
                <a:lnTo>
                  <a:pt x="35029" y="24328"/>
                </a:lnTo>
                <a:lnTo>
                  <a:pt x="35526" y="24438"/>
                </a:lnTo>
                <a:lnTo>
                  <a:pt x="36050" y="24493"/>
                </a:lnTo>
                <a:lnTo>
                  <a:pt x="36601" y="24521"/>
                </a:lnTo>
                <a:lnTo>
                  <a:pt x="37181" y="24493"/>
                </a:lnTo>
                <a:lnTo>
                  <a:pt x="37760" y="24410"/>
                </a:lnTo>
                <a:lnTo>
                  <a:pt x="38339" y="24272"/>
                </a:lnTo>
                <a:lnTo>
                  <a:pt x="38863" y="24079"/>
                </a:lnTo>
                <a:lnTo>
                  <a:pt x="39387" y="23831"/>
                </a:lnTo>
                <a:lnTo>
                  <a:pt x="39856" y="23528"/>
                </a:lnTo>
                <a:lnTo>
                  <a:pt x="40325" y="23197"/>
                </a:lnTo>
                <a:lnTo>
                  <a:pt x="40739" y="22811"/>
                </a:lnTo>
                <a:lnTo>
                  <a:pt x="41125" y="22397"/>
                </a:lnTo>
                <a:lnTo>
                  <a:pt x="41456" y="21928"/>
                </a:lnTo>
                <a:lnTo>
                  <a:pt x="41732" y="21459"/>
                </a:lnTo>
                <a:lnTo>
                  <a:pt x="41980" y="20935"/>
                </a:lnTo>
                <a:lnTo>
                  <a:pt x="42201" y="20411"/>
                </a:lnTo>
                <a:lnTo>
                  <a:pt x="42338" y="19832"/>
                </a:lnTo>
                <a:lnTo>
                  <a:pt x="42421" y="19253"/>
                </a:lnTo>
                <a:lnTo>
                  <a:pt x="42449" y="18673"/>
                </a:lnTo>
                <a:lnTo>
                  <a:pt x="42421" y="18067"/>
                </a:lnTo>
                <a:lnTo>
                  <a:pt x="42338" y="17487"/>
                </a:lnTo>
                <a:lnTo>
                  <a:pt x="42201" y="16908"/>
                </a:lnTo>
                <a:lnTo>
                  <a:pt x="41980" y="16384"/>
                </a:lnTo>
                <a:lnTo>
                  <a:pt x="41732" y="15860"/>
                </a:lnTo>
                <a:lnTo>
                  <a:pt x="41456" y="15391"/>
                </a:lnTo>
                <a:lnTo>
                  <a:pt x="41125" y="14922"/>
                </a:lnTo>
                <a:lnTo>
                  <a:pt x="40739" y="14508"/>
                </a:lnTo>
                <a:lnTo>
                  <a:pt x="40325" y="14150"/>
                </a:lnTo>
                <a:lnTo>
                  <a:pt x="39856" y="13791"/>
                </a:lnTo>
                <a:lnTo>
                  <a:pt x="39387" y="13515"/>
                </a:lnTo>
                <a:lnTo>
                  <a:pt x="38863" y="13267"/>
                </a:lnTo>
                <a:lnTo>
                  <a:pt x="38339" y="13074"/>
                </a:lnTo>
                <a:lnTo>
                  <a:pt x="37760" y="12909"/>
                </a:lnTo>
                <a:lnTo>
                  <a:pt x="37181" y="12826"/>
                </a:lnTo>
                <a:lnTo>
                  <a:pt x="36601" y="12798"/>
                </a:lnTo>
                <a:lnTo>
                  <a:pt x="36215" y="12826"/>
                </a:lnTo>
                <a:lnTo>
                  <a:pt x="35829" y="12854"/>
                </a:lnTo>
                <a:lnTo>
                  <a:pt x="35581" y="12357"/>
                </a:lnTo>
                <a:lnTo>
                  <a:pt x="35277" y="11916"/>
                </a:lnTo>
                <a:lnTo>
                  <a:pt x="34974" y="11474"/>
                </a:lnTo>
                <a:lnTo>
                  <a:pt x="34615" y="11033"/>
                </a:lnTo>
                <a:lnTo>
                  <a:pt x="34229" y="10647"/>
                </a:lnTo>
                <a:lnTo>
                  <a:pt x="33843" y="10288"/>
                </a:lnTo>
                <a:lnTo>
                  <a:pt x="33402" y="9957"/>
                </a:lnTo>
                <a:lnTo>
                  <a:pt x="32961" y="9626"/>
                </a:lnTo>
                <a:lnTo>
                  <a:pt x="32492" y="9351"/>
                </a:lnTo>
                <a:lnTo>
                  <a:pt x="31995" y="9102"/>
                </a:lnTo>
                <a:lnTo>
                  <a:pt x="31471" y="8909"/>
                </a:lnTo>
                <a:lnTo>
                  <a:pt x="30947" y="8716"/>
                </a:lnTo>
                <a:lnTo>
                  <a:pt x="30423" y="8578"/>
                </a:lnTo>
                <a:lnTo>
                  <a:pt x="29844" y="8468"/>
                </a:lnTo>
                <a:lnTo>
                  <a:pt x="29292" y="8413"/>
                </a:lnTo>
                <a:lnTo>
                  <a:pt x="28713" y="8385"/>
                </a:lnTo>
                <a:lnTo>
                  <a:pt x="28382" y="8413"/>
                </a:lnTo>
                <a:lnTo>
                  <a:pt x="28272" y="7972"/>
                </a:lnTo>
                <a:lnTo>
                  <a:pt x="28134" y="7530"/>
                </a:lnTo>
                <a:lnTo>
                  <a:pt x="27968" y="7089"/>
                </a:lnTo>
                <a:lnTo>
                  <a:pt x="27803" y="6675"/>
                </a:lnTo>
                <a:lnTo>
                  <a:pt x="27610" y="6261"/>
                </a:lnTo>
                <a:lnTo>
                  <a:pt x="27417" y="5848"/>
                </a:lnTo>
                <a:lnTo>
                  <a:pt x="27196" y="5434"/>
                </a:lnTo>
                <a:lnTo>
                  <a:pt x="26948" y="5048"/>
                </a:lnTo>
                <a:lnTo>
                  <a:pt x="26699" y="4689"/>
                </a:lnTo>
                <a:lnTo>
                  <a:pt x="26424" y="4331"/>
                </a:lnTo>
                <a:lnTo>
                  <a:pt x="26148" y="3972"/>
                </a:lnTo>
                <a:lnTo>
                  <a:pt x="25844" y="3641"/>
                </a:lnTo>
                <a:lnTo>
                  <a:pt x="25541" y="3310"/>
                </a:lnTo>
                <a:lnTo>
                  <a:pt x="25210" y="2979"/>
                </a:lnTo>
                <a:lnTo>
                  <a:pt x="24879" y="2676"/>
                </a:lnTo>
                <a:lnTo>
                  <a:pt x="24548" y="2400"/>
                </a:lnTo>
                <a:lnTo>
                  <a:pt x="24189" y="2124"/>
                </a:lnTo>
                <a:lnTo>
                  <a:pt x="23803" y="1848"/>
                </a:lnTo>
                <a:lnTo>
                  <a:pt x="23417" y="1628"/>
                </a:lnTo>
                <a:lnTo>
                  <a:pt x="23031" y="1379"/>
                </a:lnTo>
                <a:lnTo>
                  <a:pt x="22645" y="1159"/>
                </a:lnTo>
                <a:lnTo>
                  <a:pt x="22231" y="966"/>
                </a:lnTo>
                <a:lnTo>
                  <a:pt x="21817" y="800"/>
                </a:lnTo>
                <a:lnTo>
                  <a:pt x="21376" y="635"/>
                </a:lnTo>
                <a:lnTo>
                  <a:pt x="20935" y="497"/>
                </a:lnTo>
                <a:lnTo>
                  <a:pt x="20493" y="359"/>
                </a:lnTo>
                <a:lnTo>
                  <a:pt x="20052" y="249"/>
                </a:lnTo>
                <a:lnTo>
                  <a:pt x="19583" y="166"/>
                </a:lnTo>
                <a:lnTo>
                  <a:pt x="19114" y="83"/>
                </a:lnTo>
                <a:lnTo>
                  <a:pt x="18645" y="28"/>
                </a:lnTo>
                <a:lnTo>
                  <a:pt x="1817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51" name="Google Shape;351;p52"/>
          <p:cNvSpPr/>
          <p:nvPr/>
        </p:nvSpPr>
        <p:spPr>
          <a:xfrm>
            <a:off x="10310764" y="1474281"/>
            <a:ext cx="911805" cy="564545"/>
          </a:xfrm>
          <a:custGeom>
            <a:avLst/>
            <a:gdLst/>
            <a:ahLst/>
            <a:cxnLst/>
            <a:rect l="l" t="t" r="r" b="b"/>
            <a:pathLst>
              <a:path w="40050" h="24797" extrusionOk="0">
                <a:moveTo>
                  <a:pt x="18232" y="0"/>
                </a:moveTo>
                <a:lnTo>
                  <a:pt x="17708" y="28"/>
                </a:lnTo>
                <a:lnTo>
                  <a:pt x="17184" y="83"/>
                </a:lnTo>
                <a:lnTo>
                  <a:pt x="16687" y="165"/>
                </a:lnTo>
                <a:lnTo>
                  <a:pt x="16191" y="276"/>
                </a:lnTo>
                <a:lnTo>
                  <a:pt x="15694" y="386"/>
                </a:lnTo>
                <a:lnTo>
                  <a:pt x="15198" y="524"/>
                </a:lnTo>
                <a:lnTo>
                  <a:pt x="14729" y="662"/>
                </a:lnTo>
                <a:lnTo>
                  <a:pt x="14233" y="855"/>
                </a:lnTo>
                <a:lnTo>
                  <a:pt x="13791" y="1048"/>
                </a:lnTo>
                <a:lnTo>
                  <a:pt x="13322" y="1241"/>
                </a:lnTo>
                <a:lnTo>
                  <a:pt x="12881" y="1462"/>
                </a:lnTo>
                <a:lnTo>
                  <a:pt x="12467" y="1710"/>
                </a:lnTo>
                <a:lnTo>
                  <a:pt x="12026" y="1986"/>
                </a:lnTo>
                <a:lnTo>
                  <a:pt x="11612" y="2262"/>
                </a:lnTo>
                <a:lnTo>
                  <a:pt x="11226" y="2538"/>
                </a:lnTo>
                <a:lnTo>
                  <a:pt x="10840" y="2869"/>
                </a:lnTo>
                <a:lnTo>
                  <a:pt x="10454" y="3172"/>
                </a:lnTo>
                <a:lnTo>
                  <a:pt x="10095" y="3531"/>
                </a:lnTo>
                <a:lnTo>
                  <a:pt x="9737" y="3889"/>
                </a:lnTo>
                <a:lnTo>
                  <a:pt x="9406" y="4248"/>
                </a:lnTo>
                <a:lnTo>
                  <a:pt x="9102" y="4634"/>
                </a:lnTo>
                <a:lnTo>
                  <a:pt x="8799" y="5020"/>
                </a:lnTo>
                <a:lnTo>
                  <a:pt x="8496" y="5434"/>
                </a:lnTo>
                <a:lnTo>
                  <a:pt x="8220" y="5847"/>
                </a:lnTo>
                <a:lnTo>
                  <a:pt x="7971" y="6261"/>
                </a:lnTo>
                <a:lnTo>
                  <a:pt x="7723" y="6702"/>
                </a:lnTo>
                <a:lnTo>
                  <a:pt x="7503" y="7171"/>
                </a:lnTo>
                <a:lnTo>
                  <a:pt x="7309" y="7613"/>
                </a:lnTo>
                <a:lnTo>
                  <a:pt x="7116" y="8109"/>
                </a:lnTo>
                <a:lnTo>
                  <a:pt x="6951" y="8578"/>
                </a:lnTo>
                <a:lnTo>
                  <a:pt x="6813" y="9074"/>
                </a:lnTo>
                <a:lnTo>
                  <a:pt x="6151" y="9130"/>
                </a:lnTo>
                <a:lnTo>
                  <a:pt x="5489" y="9268"/>
                </a:lnTo>
                <a:lnTo>
                  <a:pt x="4882" y="9433"/>
                </a:lnTo>
                <a:lnTo>
                  <a:pt x="4275" y="9654"/>
                </a:lnTo>
                <a:lnTo>
                  <a:pt x="3696" y="9957"/>
                </a:lnTo>
                <a:lnTo>
                  <a:pt x="3145" y="10288"/>
                </a:lnTo>
                <a:lnTo>
                  <a:pt x="2648" y="10674"/>
                </a:lnTo>
                <a:lnTo>
                  <a:pt x="2152" y="11088"/>
                </a:lnTo>
                <a:lnTo>
                  <a:pt x="1738" y="11557"/>
                </a:lnTo>
                <a:lnTo>
                  <a:pt x="1324" y="12053"/>
                </a:lnTo>
                <a:lnTo>
                  <a:pt x="966" y="12577"/>
                </a:lnTo>
                <a:lnTo>
                  <a:pt x="690" y="13157"/>
                </a:lnTo>
                <a:lnTo>
                  <a:pt x="414" y="13763"/>
                </a:lnTo>
                <a:lnTo>
                  <a:pt x="221" y="14398"/>
                </a:lnTo>
                <a:lnTo>
                  <a:pt x="83" y="15032"/>
                </a:lnTo>
                <a:lnTo>
                  <a:pt x="0" y="15722"/>
                </a:lnTo>
                <a:lnTo>
                  <a:pt x="0" y="16080"/>
                </a:lnTo>
                <a:lnTo>
                  <a:pt x="0" y="16466"/>
                </a:lnTo>
                <a:lnTo>
                  <a:pt x="28" y="16825"/>
                </a:lnTo>
                <a:lnTo>
                  <a:pt x="55" y="17156"/>
                </a:lnTo>
                <a:lnTo>
                  <a:pt x="111" y="17515"/>
                </a:lnTo>
                <a:lnTo>
                  <a:pt x="193" y="17873"/>
                </a:lnTo>
                <a:lnTo>
                  <a:pt x="276" y="18204"/>
                </a:lnTo>
                <a:lnTo>
                  <a:pt x="386" y="18535"/>
                </a:lnTo>
                <a:lnTo>
                  <a:pt x="497" y="18866"/>
                </a:lnTo>
                <a:lnTo>
                  <a:pt x="635" y="19170"/>
                </a:lnTo>
                <a:lnTo>
                  <a:pt x="800" y="19501"/>
                </a:lnTo>
                <a:lnTo>
                  <a:pt x="966" y="19804"/>
                </a:lnTo>
                <a:lnTo>
                  <a:pt x="1324" y="20383"/>
                </a:lnTo>
                <a:lnTo>
                  <a:pt x="1765" y="20907"/>
                </a:lnTo>
                <a:lnTo>
                  <a:pt x="2234" y="21404"/>
                </a:lnTo>
                <a:lnTo>
                  <a:pt x="2758" y="21845"/>
                </a:lnTo>
                <a:lnTo>
                  <a:pt x="3034" y="22066"/>
                </a:lnTo>
                <a:lnTo>
                  <a:pt x="3310" y="22259"/>
                </a:lnTo>
                <a:lnTo>
                  <a:pt x="3613" y="22424"/>
                </a:lnTo>
                <a:lnTo>
                  <a:pt x="3917" y="22590"/>
                </a:lnTo>
                <a:lnTo>
                  <a:pt x="4220" y="22755"/>
                </a:lnTo>
                <a:lnTo>
                  <a:pt x="4551" y="22866"/>
                </a:lnTo>
                <a:lnTo>
                  <a:pt x="4882" y="23003"/>
                </a:lnTo>
                <a:lnTo>
                  <a:pt x="5213" y="23114"/>
                </a:lnTo>
                <a:lnTo>
                  <a:pt x="5572" y="23197"/>
                </a:lnTo>
                <a:lnTo>
                  <a:pt x="5930" y="23252"/>
                </a:lnTo>
                <a:lnTo>
                  <a:pt x="6289" y="23307"/>
                </a:lnTo>
                <a:lnTo>
                  <a:pt x="6648" y="23334"/>
                </a:lnTo>
                <a:lnTo>
                  <a:pt x="7144" y="23362"/>
                </a:lnTo>
                <a:lnTo>
                  <a:pt x="7696" y="23334"/>
                </a:lnTo>
                <a:lnTo>
                  <a:pt x="8220" y="23279"/>
                </a:lnTo>
                <a:lnTo>
                  <a:pt x="8744" y="23169"/>
                </a:lnTo>
                <a:lnTo>
                  <a:pt x="9240" y="23031"/>
                </a:lnTo>
                <a:lnTo>
                  <a:pt x="9737" y="22866"/>
                </a:lnTo>
                <a:lnTo>
                  <a:pt x="10206" y="22672"/>
                </a:lnTo>
                <a:lnTo>
                  <a:pt x="10674" y="22424"/>
                </a:lnTo>
                <a:lnTo>
                  <a:pt x="11116" y="22148"/>
                </a:lnTo>
                <a:lnTo>
                  <a:pt x="11833" y="22700"/>
                </a:lnTo>
                <a:lnTo>
                  <a:pt x="12219" y="22921"/>
                </a:lnTo>
                <a:lnTo>
                  <a:pt x="12605" y="23169"/>
                </a:lnTo>
                <a:lnTo>
                  <a:pt x="12991" y="23390"/>
                </a:lnTo>
                <a:lnTo>
                  <a:pt x="13405" y="23583"/>
                </a:lnTo>
                <a:lnTo>
                  <a:pt x="13819" y="23776"/>
                </a:lnTo>
                <a:lnTo>
                  <a:pt x="14260" y="23941"/>
                </a:lnTo>
                <a:lnTo>
                  <a:pt x="14674" y="24107"/>
                </a:lnTo>
                <a:lnTo>
                  <a:pt x="15115" y="24245"/>
                </a:lnTo>
                <a:lnTo>
                  <a:pt x="15557" y="24383"/>
                </a:lnTo>
                <a:lnTo>
                  <a:pt x="16025" y="24493"/>
                </a:lnTo>
                <a:lnTo>
                  <a:pt x="16494" y="24603"/>
                </a:lnTo>
                <a:lnTo>
                  <a:pt x="16963" y="24658"/>
                </a:lnTo>
                <a:lnTo>
                  <a:pt x="17432" y="24741"/>
                </a:lnTo>
                <a:lnTo>
                  <a:pt x="17901" y="24769"/>
                </a:lnTo>
                <a:lnTo>
                  <a:pt x="18784" y="24796"/>
                </a:lnTo>
                <a:lnTo>
                  <a:pt x="19335" y="24796"/>
                </a:lnTo>
                <a:lnTo>
                  <a:pt x="19914" y="24741"/>
                </a:lnTo>
                <a:lnTo>
                  <a:pt x="20466" y="24686"/>
                </a:lnTo>
                <a:lnTo>
                  <a:pt x="21018" y="24603"/>
                </a:lnTo>
                <a:lnTo>
                  <a:pt x="21542" y="24493"/>
                </a:lnTo>
                <a:lnTo>
                  <a:pt x="22093" y="24355"/>
                </a:lnTo>
                <a:lnTo>
                  <a:pt x="22618" y="24189"/>
                </a:lnTo>
                <a:lnTo>
                  <a:pt x="23114" y="23996"/>
                </a:lnTo>
                <a:lnTo>
                  <a:pt x="23638" y="23803"/>
                </a:lnTo>
                <a:lnTo>
                  <a:pt x="24135" y="23583"/>
                </a:lnTo>
                <a:lnTo>
                  <a:pt x="24603" y="23334"/>
                </a:lnTo>
                <a:lnTo>
                  <a:pt x="25072" y="23059"/>
                </a:lnTo>
                <a:lnTo>
                  <a:pt x="25541" y="22783"/>
                </a:lnTo>
                <a:lnTo>
                  <a:pt x="25983" y="22479"/>
                </a:lnTo>
                <a:lnTo>
                  <a:pt x="26424" y="22148"/>
                </a:lnTo>
                <a:lnTo>
                  <a:pt x="26838" y="21817"/>
                </a:lnTo>
                <a:lnTo>
                  <a:pt x="27306" y="22176"/>
                </a:lnTo>
                <a:lnTo>
                  <a:pt x="27831" y="22507"/>
                </a:lnTo>
                <a:lnTo>
                  <a:pt x="28355" y="22810"/>
                </a:lnTo>
                <a:lnTo>
                  <a:pt x="28934" y="23059"/>
                </a:lnTo>
                <a:lnTo>
                  <a:pt x="29513" y="23252"/>
                </a:lnTo>
                <a:lnTo>
                  <a:pt x="30120" y="23417"/>
                </a:lnTo>
                <a:lnTo>
                  <a:pt x="30754" y="23555"/>
                </a:lnTo>
                <a:lnTo>
                  <a:pt x="31389" y="23610"/>
                </a:lnTo>
                <a:lnTo>
                  <a:pt x="31940" y="23638"/>
                </a:lnTo>
                <a:lnTo>
                  <a:pt x="32354" y="23610"/>
                </a:lnTo>
                <a:lnTo>
                  <a:pt x="32740" y="23583"/>
                </a:lnTo>
                <a:lnTo>
                  <a:pt x="33126" y="23555"/>
                </a:lnTo>
                <a:lnTo>
                  <a:pt x="33512" y="23472"/>
                </a:lnTo>
                <a:lnTo>
                  <a:pt x="33871" y="23390"/>
                </a:lnTo>
                <a:lnTo>
                  <a:pt x="34230" y="23307"/>
                </a:lnTo>
                <a:lnTo>
                  <a:pt x="34616" y="23197"/>
                </a:lnTo>
                <a:lnTo>
                  <a:pt x="34947" y="23059"/>
                </a:lnTo>
                <a:lnTo>
                  <a:pt x="35305" y="22893"/>
                </a:lnTo>
                <a:lnTo>
                  <a:pt x="35636" y="22728"/>
                </a:lnTo>
                <a:lnTo>
                  <a:pt x="35967" y="22562"/>
                </a:lnTo>
                <a:lnTo>
                  <a:pt x="36298" y="22369"/>
                </a:lnTo>
                <a:lnTo>
                  <a:pt x="36602" y="22148"/>
                </a:lnTo>
                <a:lnTo>
                  <a:pt x="36905" y="21928"/>
                </a:lnTo>
                <a:lnTo>
                  <a:pt x="37181" y="21707"/>
                </a:lnTo>
                <a:lnTo>
                  <a:pt x="37484" y="21459"/>
                </a:lnTo>
                <a:lnTo>
                  <a:pt x="37732" y="21183"/>
                </a:lnTo>
                <a:lnTo>
                  <a:pt x="37981" y="20935"/>
                </a:lnTo>
                <a:lnTo>
                  <a:pt x="38229" y="20631"/>
                </a:lnTo>
                <a:lnTo>
                  <a:pt x="38477" y="20356"/>
                </a:lnTo>
                <a:lnTo>
                  <a:pt x="38670" y="20025"/>
                </a:lnTo>
                <a:lnTo>
                  <a:pt x="38891" y="19721"/>
                </a:lnTo>
                <a:lnTo>
                  <a:pt x="39084" y="19390"/>
                </a:lnTo>
                <a:lnTo>
                  <a:pt x="39249" y="19059"/>
                </a:lnTo>
                <a:lnTo>
                  <a:pt x="39415" y="18701"/>
                </a:lnTo>
                <a:lnTo>
                  <a:pt x="39553" y="18370"/>
                </a:lnTo>
                <a:lnTo>
                  <a:pt x="39663" y="17983"/>
                </a:lnTo>
                <a:lnTo>
                  <a:pt x="39774" y="17625"/>
                </a:lnTo>
                <a:lnTo>
                  <a:pt x="39884" y="17239"/>
                </a:lnTo>
                <a:lnTo>
                  <a:pt x="39939" y="16853"/>
                </a:lnTo>
                <a:lnTo>
                  <a:pt x="39994" y="16466"/>
                </a:lnTo>
                <a:lnTo>
                  <a:pt x="40049" y="16080"/>
                </a:lnTo>
                <a:lnTo>
                  <a:pt x="40049" y="15639"/>
                </a:lnTo>
                <a:lnTo>
                  <a:pt x="40049" y="15225"/>
                </a:lnTo>
                <a:lnTo>
                  <a:pt x="40022" y="14839"/>
                </a:lnTo>
                <a:lnTo>
                  <a:pt x="39994" y="14425"/>
                </a:lnTo>
                <a:lnTo>
                  <a:pt x="39911" y="14039"/>
                </a:lnTo>
                <a:lnTo>
                  <a:pt x="39829" y="13626"/>
                </a:lnTo>
                <a:lnTo>
                  <a:pt x="39746" y="13239"/>
                </a:lnTo>
                <a:lnTo>
                  <a:pt x="39608" y="12881"/>
                </a:lnTo>
                <a:lnTo>
                  <a:pt x="39470" y="12495"/>
                </a:lnTo>
                <a:lnTo>
                  <a:pt x="39332" y="12136"/>
                </a:lnTo>
                <a:lnTo>
                  <a:pt x="39167" y="11778"/>
                </a:lnTo>
                <a:lnTo>
                  <a:pt x="38974" y="11447"/>
                </a:lnTo>
                <a:lnTo>
                  <a:pt x="38753" y="11116"/>
                </a:lnTo>
                <a:lnTo>
                  <a:pt x="38532" y="10785"/>
                </a:lnTo>
                <a:lnTo>
                  <a:pt x="38312" y="10481"/>
                </a:lnTo>
                <a:lnTo>
                  <a:pt x="38063" y="10178"/>
                </a:lnTo>
                <a:lnTo>
                  <a:pt x="37788" y="9902"/>
                </a:lnTo>
                <a:lnTo>
                  <a:pt x="37512" y="9626"/>
                </a:lnTo>
                <a:lnTo>
                  <a:pt x="37236" y="9350"/>
                </a:lnTo>
                <a:lnTo>
                  <a:pt x="36933" y="9102"/>
                </a:lnTo>
                <a:lnTo>
                  <a:pt x="36629" y="8881"/>
                </a:lnTo>
                <a:lnTo>
                  <a:pt x="36298" y="8661"/>
                </a:lnTo>
                <a:lnTo>
                  <a:pt x="35967" y="8468"/>
                </a:lnTo>
                <a:lnTo>
                  <a:pt x="35609" y="8275"/>
                </a:lnTo>
                <a:lnTo>
                  <a:pt x="35250" y="8109"/>
                </a:lnTo>
                <a:lnTo>
                  <a:pt x="34892" y="7944"/>
                </a:lnTo>
                <a:lnTo>
                  <a:pt x="34505" y="7806"/>
                </a:lnTo>
                <a:lnTo>
                  <a:pt x="34119" y="7695"/>
                </a:lnTo>
                <a:lnTo>
                  <a:pt x="33733" y="7585"/>
                </a:lnTo>
                <a:lnTo>
                  <a:pt x="33319" y="7502"/>
                </a:lnTo>
                <a:lnTo>
                  <a:pt x="32906" y="7447"/>
                </a:lnTo>
                <a:lnTo>
                  <a:pt x="32492" y="7420"/>
                </a:lnTo>
                <a:lnTo>
                  <a:pt x="31940" y="7392"/>
                </a:lnTo>
                <a:lnTo>
                  <a:pt x="31499" y="7420"/>
                </a:lnTo>
                <a:lnTo>
                  <a:pt x="31058" y="7447"/>
                </a:lnTo>
                <a:lnTo>
                  <a:pt x="30616" y="7502"/>
                </a:lnTo>
                <a:lnTo>
                  <a:pt x="30175" y="7585"/>
                </a:lnTo>
                <a:lnTo>
                  <a:pt x="29816" y="6813"/>
                </a:lnTo>
                <a:lnTo>
                  <a:pt x="29430" y="6068"/>
                </a:lnTo>
                <a:lnTo>
                  <a:pt x="28961" y="5378"/>
                </a:lnTo>
                <a:lnTo>
                  <a:pt x="28465" y="4689"/>
                </a:lnTo>
                <a:lnTo>
                  <a:pt x="27913" y="4055"/>
                </a:lnTo>
                <a:lnTo>
                  <a:pt x="27334" y="3448"/>
                </a:lnTo>
                <a:lnTo>
                  <a:pt x="26700" y="2896"/>
                </a:lnTo>
                <a:lnTo>
                  <a:pt x="26038" y="2372"/>
                </a:lnTo>
                <a:lnTo>
                  <a:pt x="25348" y="1903"/>
                </a:lnTo>
                <a:lnTo>
                  <a:pt x="24603" y="1462"/>
                </a:lnTo>
                <a:lnTo>
                  <a:pt x="23859" y="1076"/>
                </a:lnTo>
                <a:lnTo>
                  <a:pt x="23059" y="772"/>
                </a:lnTo>
                <a:lnTo>
                  <a:pt x="22231" y="496"/>
                </a:lnTo>
                <a:lnTo>
                  <a:pt x="21376" y="276"/>
                </a:lnTo>
                <a:lnTo>
                  <a:pt x="20494" y="110"/>
                </a:lnTo>
                <a:lnTo>
                  <a:pt x="19611" y="28"/>
                </a:lnTo>
                <a:lnTo>
                  <a:pt x="187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52" name="Google Shape;352;p52"/>
          <p:cNvSpPr/>
          <p:nvPr/>
        </p:nvSpPr>
        <p:spPr>
          <a:xfrm>
            <a:off x="8394737" y="3229404"/>
            <a:ext cx="1570536" cy="1682297"/>
          </a:xfrm>
          <a:custGeom>
            <a:avLst/>
            <a:gdLst/>
            <a:ahLst/>
            <a:cxnLst/>
            <a:rect l="l" t="t" r="r" b="b"/>
            <a:pathLst>
              <a:path w="68984" h="73893" extrusionOk="0">
                <a:moveTo>
                  <a:pt x="33486" y="0"/>
                </a:moveTo>
                <a:lnTo>
                  <a:pt x="32437" y="28"/>
                </a:lnTo>
                <a:lnTo>
                  <a:pt x="31334" y="83"/>
                </a:lnTo>
                <a:lnTo>
                  <a:pt x="30231" y="194"/>
                </a:lnTo>
                <a:lnTo>
                  <a:pt x="29072" y="331"/>
                </a:lnTo>
                <a:lnTo>
                  <a:pt x="27914" y="525"/>
                </a:lnTo>
                <a:lnTo>
                  <a:pt x="26728" y="773"/>
                </a:lnTo>
                <a:lnTo>
                  <a:pt x="25542" y="1021"/>
                </a:lnTo>
                <a:lnTo>
                  <a:pt x="24328" y="1352"/>
                </a:lnTo>
                <a:lnTo>
                  <a:pt x="23115" y="1711"/>
                </a:lnTo>
                <a:lnTo>
                  <a:pt x="21901" y="2124"/>
                </a:lnTo>
                <a:lnTo>
                  <a:pt x="20660" y="2593"/>
                </a:lnTo>
                <a:lnTo>
                  <a:pt x="19446" y="3090"/>
                </a:lnTo>
                <a:lnTo>
                  <a:pt x="18233" y="3641"/>
                </a:lnTo>
                <a:lnTo>
                  <a:pt x="17019" y="4248"/>
                </a:lnTo>
                <a:lnTo>
                  <a:pt x="15833" y="4910"/>
                </a:lnTo>
                <a:lnTo>
                  <a:pt x="14675" y="5627"/>
                </a:lnTo>
                <a:lnTo>
                  <a:pt x="13516" y="6399"/>
                </a:lnTo>
                <a:lnTo>
                  <a:pt x="12385" y="7227"/>
                </a:lnTo>
                <a:lnTo>
                  <a:pt x="11282" y="8082"/>
                </a:lnTo>
                <a:lnTo>
                  <a:pt x="10206" y="9020"/>
                </a:lnTo>
                <a:lnTo>
                  <a:pt x="9682" y="9516"/>
                </a:lnTo>
                <a:lnTo>
                  <a:pt x="9158" y="10013"/>
                </a:lnTo>
                <a:lnTo>
                  <a:pt x="8662" y="10537"/>
                </a:lnTo>
                <a:lnTo>
                  <a:pt x="8165" y="11061"/>
                </a:lnTo>
                <a:lnTo>
                  <a:pt x="7669" y="11613"/>
                </a:lnTo>
                <a:lnTo>
                  <a:pt x="7200" y="12192"/>
                </a:lnTo>
                <a:lnTo>
                  <a:pt x="6731" y="12771"/>
                </a:lnTo>
                <a:lnTo>
                  <a:pt x="6262" y="13350"/>
                </a:lnTo>
                <a:lnTo>
                  <a:pt x="5821" y="13957"/>
                </a:lnTo>
                <a:lnTo>
                  <a:pt x="5407" y="14591"/>
                </a:lnTo>
                <a:lnTo>
                  <a:pt x="4993" y="15226"/>
                </a:lnTo>
                <a:lnTo>
                  <a:pt x="4580" y="15888"/>
                </a:lnTo>
                <a:lnTo>
                  <a:pt x="4193" y="16550"/>
                </a:lnTo>
                <a:lnTo>
                  <a:pt x="3835" y="17239"/>
                </a:lnTo>
                <a:lnTo>
                  <a:pt x="3476" y="17956"/>
                </a:lnTo>
                <a:lnTo>
                  <a:pt x="3118" y="18674"/>
                </a:lnTo>
                <a:lnTo>
                  <a:pt x="2787" y="19418"/>
                </a:lnTo>
                <a:lnTo>
                  <a:pt x="2483" y="20163"/>
                </a:lnTo>
                <a:lnTo>
                  <a:pt x="2180" y="20935"/>
                </a:lnTo>
                <a:lnTo>
                  <a:pt x="1904" y="21735"/>
                </a:lnTo>
                <a:lnTo>
                  <a:pt x="1628" y="22535"/>
                </a:lnTo>
                <a:lnTo>
                  <a:pt x="1408" y="23362"/>
                </a:lnTo>
                <a:lnTo>
                  <a:pt x="1159" y="24190"/>
                </a:lnTo>
                <a:lnTo>
                  <a:pt x="966" y="24990"/>
                </a:lnTo>
                <a:lnTo>
                  <a:pt x="773" y="25817"/>
                </a:lnTo>
                <a:lnTo>
                  <a:pt x="608" y="26617"/>
                </a:lnTo>
                <a:lnTo>
                  <a:pt x="470" y="27417"/>
                </a:lnTo>
                <a:lnTo>
                  <a:pt x="360" y="28189"/>
                </a:lnTo>
                <a:lnTo>
                  <a:pt x="249" y="28962"/>
                </a:lnTo>
                <a:lnTo>
                  <a:pt x="166" y="29734"/>
                </a:lnTo>
                <a:lnTo>
                  <a:pt x="84" y="30506"/>
                </a:lnTo>
                <a:lnTo>
                  <a:pt x="56" y="31251"/>
                </a:lnTo>
                <a:lnTo>
                  <a:pt x="1" y="32023"/>
                </a:lnTo>
                <a:lnTo>
                  <a:pt x="1" y="32740"/>
                </a:lnTo>
                <a:lnTo>
                  <a:pt x="1" y="33485"/>
                </a:lnTo>
                <a:lnTo>
                  <a:pt x="29" y="34202"/>
                </a:lnTo>
                <a:lnTo>
                  <a:pt x="56" y="34919"/>
                </a:lnTo>
                <a:lnTo>
                  <a:pt x="111" y="35636"/>
                </a:lnTo>
                <a:lnTo>
                  <a:pt x="277" y="37016"/>
                </a:lnTo>
                <a:lnTo>
                  <a:pt x="497" y="38367"/>
                </a:lnTo>
                <a:lnTo>
                  <a:pt x="746" y="39691"/>
                </a:lnTo>
                <a:lnTo>
                  <a:pt x="1077" y="40987"/>
                </a:lnTo>
                <a:lnTo>
                  <a:pt x="1463" y="42256"/>
                </a:lnTo>
                <a:lnTo>
                  <a:pt x="1904" y="43470"/>
                </a:lnTo>
                <a:lnTo>
                  <a:pt x="2373" y="44683"/>
                </a:lnTo>
                <a:lnTo>
                  <a:pt x="2897" y="45842"/>
                </a:lnTo>
                <a:lnTo>
                  <a:pt x="3476" y="46973"/>
                </a:lnTo>
                <a:lnTo>
                  <a:pt x="4083" y="48048"/>
                </a:lnTo>
                <a:lnTo>
                  <a:pt x="4718" y="49124"/>
                </a:lnTo>
                <a:lnTo>
                  <a:pt x="5407" y="50172"/>
                </a:lnTo>
                <a:lnTo>
                  <a:pt x="6124" y="51165"/>
                </a:lnTo>
                <a:lnTo>
                  <a:pt x="6869" y="52131"/>
                </a:lnTo>
                <a:lnTo>
                  <a:pt x="7641" y="53068"/>
                </a:lnTo>
                <a:lnTo>
                  <a:pt x="8414" y="53951"/>
                </a:lnTo>
                <a:lnTo>
                  <a:pt x="9241" y="54834"/>
                </a:lnTo>
                <a:lnTo>
                  <a:pt x="10068" y="55661"/>
                </a:lnTo>
                <a:lnTo>
                  <a:pt x="10896" y="56461"/>
                </a:lnTo>
                <a:lnTo>
                  <a:pt x="11779" y="57233"/>
                </a:lnTo>
                <a:lnTo>
                  <a:pt x="12634" y="57978"/>
                </a:lnTo>
                <a:lnTo>
                  <a:pt x="13516" y="58695"/>
                </a:lnTo>
                <a:lnTo>
                  <a:pt x="14399" y="59357"/>
                </a:lnTo>
                <a:lnTo>
                  <a:pt x="15281" y="59991"/>
                </a:lnTo>
                <a:lnTo>
                  <a:pt x="15916" y="60488"/>
                </a:lnTo>
                <a:lnTo>
                  <a:pt x="16523" y="60984"/>
                </a:lnTo>
                <a:lnTo>
                  <a:pt x="17102" y="61481"/>
                </a:lnTo>
                <a:lnTo>
                  <a:pt x="17653" y="62032"/>
                </a:lnTo>
                <a:lnTo>
                  <a:pt x="18150" y="62557"/>
                </a:lnTo>
                <a:lnTo>
                  <a:pt x="18619" y="63136"/>
                </a:lnTo>
                <a:lnTo>
                  <a:pt x="19060" y="63687"/>
                </a:lnTo>
                <a:lnTo>
                  <a:pt x="19474" y="64267"/>
                </a:lnTo>
                <a:lnTo>
                  <a:pt x="19832" y="64846"/>
                </a:lnTo>
                <a:lnTo>
                  <a:pt x="20191" y="65425"/>
                </a:lnTo>
                <a:lnTo>
                  <a:pt x="20522" y="66004"/>
                </a:lnTo>
                <a:lnTo>
                  <a:pt x="20825" y="66584"/>
                </a:lnTo>
                <a:lnTo>
                  <a:pt x="21101" y="67135"/>
                </a:lnTo>
                <a:lnTo>
                  <a:pt x="21349" y="67714"/>
                </a:lnTo>
                <a:lnTo>
                  <a:pt x="21763" y="68818"/>
                </a:lnTo>
                <a:lnTo>
                  <a:pt x="22122" y="69838"/>
                </a:lnTo>
                <a:lnTo>
                  <a:pt x="22398" y="70804"/>
                </a:lnTo>
                <a:lnTo>
                  <a:pt x="22618" y="71659"/>
                </a:lnTo>
                <a:lnTo>
                  <a:pt x="22756" y="72431"/>
                </a:lnTo>
                <a:lnTo>
                  <a:pt x="22866" y="73038"/>
                </a:lnTo>
                <a:lnTo>
                  <a:pt x="22922" y="73507"/>
                </a:lnTo>
                <a:lnTo>
                  <a:pt x="22977" y="73893"/>
                </a:lnTo>
                <a:lnTo>
                  <a:pt x="46035" y="73893"/>
                </a:lnTo>
                <a:lnTo>
                  <a:pt x="46063" y="73507"/>
                </a:lnTo>
                <a:lnTo>
                  <a:pt x="46118" y="73038"/>
                </a:lnTo>
                <a:lnTo>
                  <a:pt x="46228" y="72431"/>
                </a:lnTo>
                <a:lnTo>
                  <a:pt x="46394" y="71659"/>
                </a:lnTo>
                <a:lnTo>
                  <a:pt x="46587" y="70804"/>
                </a:lnTo>
                <a:lnTo>
                  <a:pt x="46863" y="69838"/>
                </a:lnTo>
                <a:lnTo>
                  <a:pt x="47221" y="68818"/>
                </a:lnTo>
                <a:lnTo>
                  <a:pt x="47663" y="67714"/>
                </a:lnTo>
                <a:lnTo>
                  <a:pt x="47911" y="67135"/>
                </a:lnTo>
                <a:lnTo>
                  <a:pt x="48187" y="66584"/>
                </a:lnTo>
                <a:lnTo>
                  <a:pt x="48490" y="66004"/>
                </a:lnTo>
                <a:lnTo>
                  <a:pt x="48794" y="65425"/>
                </a:lnTo>
                <a:lnTo>
                  <a:pt x="49152" y="64846"/>
                </a:lnTo>
                <a:lnTo>
                  <a:pt x="49538" y="64267"/>
                </a:lnTo>
                <a:lnTo>
                  <a:pt x="49952" y="63687"/>
                </a:lnTo>
                <a:lnTo>
                  <a:pt x="50393" y="63136"/>
                </a:lnTo>
                <a:lnTo>
                  <a:pt x="50862" y="62557"/>
                </a:lnTo>
                <a:lnTo>
                  <a:pt x="51359" y="62032"/>
                </a:lnTo>
                <a:lnTo>
                  <a:pt x="51883" y="61481"/>
                </a:lnTo>
                <a:lnTo>
                  <a:pt x="52462" y="60984"/>
                </a:lnTo>
                <a:lnTo>
                  <a:pt x="53069" y="60488"/>
                </a:lnTo>
                <a:lnTo>
                  <a:pt x="53703" y="59991"/>
                </a:lnTo>
                <a:lnTo>
                  <a:pt x="54586" y="59357"/>
                </a:lnTo>
                <a:lnTo>
                  <a:pt x="55468" y="58695"/>
                </a:lnTo>
                <a:lnTo>
                  <a:pt x="56351" y="57978"/>
                </a:lnTo>
                <a:lnTo>
                  <a:pt x="57234" y="57233"/>
                </a:lnTo>
                <a:lnTo>
                  <a:pt x="58089" y="56461"/>
                </a:lnTo>
                <a:lnTo>
                  <a:pt x="58944" y="55661"/>
                </a:lnTo>
                <a:lnTo>
                  <a:pt x="59771" y="54834"/>
                </a:lnTo>
                <a:lnTo>
                  <a:pt x="60571" y="53951"/>
                </a:lnTo>
                <a:lnTo>
                  <a:pt x="61371" y="53068"/>
                </a:lnTo>
                <a:lnTo>
                  <a:pt x="62143" y="52131"/>
                </a:lnTo>
                <a:lnTo>
                  <a:pt x="62860" y="51165"/>
                </a:lnTo>
                <a:lnTo>
                  <a:pt x="63578" y="50172"/>
                </a:lnTo>
                <a:lnTo>
                  <a:pt x="64267" y="49124"/>
                </a:lnTo>
                <a:lnTo>
                  <a:pt x="64902" y="48048"/>
                </a:lnTo>
                <a:lnTo>
                  <a:pt x="65508" y="46973"/>
                </a:lnTo>
                <a:lnTo>
                  <a:pt x="66088" y="45842"/>
                </a:lnTo>
                <a:lnTo>
                  <a:pt x="66612" y="44683"/>
                </a:lnTo>
                <a:lnTo>
                  <a:pt x="67081" y="43470"/>
                </a:lnTo>
                <a:lnTo>
                  <a:pt x="67522" y="42256"/>
                </a:lnTo>
                <a:lnTo>
                  <a:pt x="67908" y="40987"/>
                </a:lnTo>
                <a:lnTo>
                  <a:pt x="68239" y="39691"/>
                </a:lnTo>
                <a:lnTo>
                  <a:pt x="68515" y="38367"/>
                </a:lnTo>
                <a:lnTo>
                  <a:pt x="68735" y="37016"/>
                </a:lnTo>
                <a:lnTo>
                  <a:pt x="68873" y="35636"/>
                </a:lnTo>
                <a:lnTo>
                  <a:pt x="68929" y="34919"/>
                </a:lnTo>
                <a:lnTo>
                  <a:pt x="68956" y="34202"/>
                </a:lnTo>
                <a:lnTo>
                  <a:pt x="68984" y="33485"/>
                </a:lnTo>
                <a:lnTo>
                  <a:pt x="68984" y="32740"/>
                </a:lnTo>
                <a:lnTo>
                  <a:pt x="68984" y="32023"/>
                </a:lnTo>
                <a:lnTo>
                  <a:pt x="68956" y="31251"/>
                </a:lnTo>
                <a:lnTo>
                  <a:pt x="68901" y="30506"/>
                </a:lnTo>
                <a:lnTo>
                  <a:pt x="68846" y="29734"/>
                </a:lnTo>
                <a:lnTo>
                  <a:pt x="68735" y="28962"/>
                </a:lnTo>
                <a:lnTo>
                  <a:pt x="68653" y="28189"/>
                </a:lnTo>
                <a:lnTo>
                  <a:pt x="68515" y="27417"/>
                </a:lnTo>
                <a:lnTo>
                  <a:pt x="68377" y="26617"/>
                </a:lnTo>
                <a:lnTo>
                  <a:pt x="68211" y="25817"/>
                </a:lnTo>
                <a:lnTo>
                  <a:pt x="68018" y="24990"/>
                </a:lnTo>
                <a:lnTo>
                  <a:pt x="67825" y="24190"/>
                </a:lnTo>
                <a:lnTo>
                  <a:pt x="67605" y="23362"/>
                </a:lnTo>
                <a:lnTo>
                  <a:pt x="67356" y="22535"/>
                </a:lnTo>
                <a:lnTo>
                  <a:pt x="67081" y="21735"/>
                </a:lnTo>
                <a:lnTo>
                  <a:pt x="66805" y="20935"/>
                </a:lnTo>
                <a:lnTo>
                  <a:pt x="66529" y="20163"/>
                </a:lnTo>
                <a:lnTo>
                  <a:pt x="66198" y="19418"/>
                </a:lnTo>
                <a:lnTo>
                  <a:pt x="65867" y="18674"/>
                </a:lnTo>
                <a:lnTo>
                  <a:pt x="65536" y="17956"/>
                </a:lnTo>
                <a:lnTo>
                  <a:pt x="65177" y="17239"/>
                </a:lnTo>
                <a:lnTo>
                  <a:pt x="64791" y="16550"/>
                </a:lnTo>
                <a:lnTo>
                  <a:pt x="64405" y="15888"/>
                </a:lnTo>
                <a:lnTo>
                  <a:pt x="64019" y="15226"/>
                </a:lnTo>
                <a:lnTo>
                  <a:pt x="63578" y="14591"/>
                </a:lnTo>
                <a:lnTo>
                  <a:pt x="63164" y="13957"/>
                </a:lnTo>
                <a:lnTo>
                  <a:pt x="62723" y="13350"/>
                </a:lnTo>
                <a:lnTo>
                  <a:pt x="62254" y="12771"/>
                </a:lnTo>
                <a:lnTo>
                  <a:pt x="61812" y="12192"/>
                </a:lnTo>
                <a:lnTo>
                  <a:pt x="61316" y="11613"/>
                </a:lnTo>
                <a:lnTo>
                  <a:pt x="60847" y="11061"/>
                </a:lnTo>
                <a:lnTo>
                  <a:pt x="60350" y="10537"/>
                </a:lnTo>
                <a:lnTo>
                  <a:pt x="59826" y="10013"/>
                </a:lnTo>
                <a:lnTo>
                  <a:pt x="59330" y="9516"/>
                </a:lnTo>
                <a:lnTo>
                  <a:pt x="58806" y="9020"/>
                </a:lnTo>
                <a:lnTo>
                  <a:pt x="57730" y="8082"/>
                </a:lnTo>
                <a:lnTo>
                  <a:pt x="56627" y="7227"/>
                </a:lnTo>
                <a:lnTo>
                  <a:pt x="55496" y="6399"/>
                </a:lnTo>
                <a:lnTo>
                  <a:pt x="54338" y="5627"/>
                </a:lnTo>
                <a:lnTo>
                  <a:pt x="53152" y="4910"/>
                </a:lnTo>
                <a:lnTo>
                  <a:pt x="51966" y="4248"/>
                </a:lnTo>
                <a:lnTo>
                  <a:pt x="50752" y="3641"/>
                </a:lnTo>
                <a:lnTo>
                  <a:pt x="49538" y="3090"/>
                </a:lnTo>
                <a:lnTo>
                  <a:pt x="48325" y="2593"/>
                </a:lnTo>
                <a:lnTo>
                  <a:pt x="47111" y="2124"/>
                </a:lnTo>
                <a:lnTo>
                  <a:pt x="45870" y="1711"/>
                </a:lnTo>
                <a:lnTo>
                  <a:pt x="44656" y="1352"/>
                </a:lnTo>
                <a:lnTo>
                  <a:pt x="43443" y="1021"/>
                </a:lnTo>
                <a:lnTo>
                  <a:pt x="42257" y="773"/>
                </a:lnTo>
                <a:lnTo>
                  <a:pt x="41071" y="525"/>
                </a:lnTo>
                <a:lnTo>
                  <a:pt x="39912" y="331"/>
                </a:lnTo>
                <a:lnTo>
                  <a:pt x="38781" y="194"/>
                </a:lnTo>
                <a:lnTo>
                  <a:pt x="37650" y="83"/>
                </a:lnTo>
                <a:lnTo>
                  <a:pt x="36575" y="28"/>
                </a:lnTo>
                <a:lnTo>
                  <a:pt x="3552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53" name="Google Shape;353;p52"/>
          <p:cNvSpPr/>
          <p:nvPr/>
        </p:nvSpPr>
        <p:spPr>
          <a:xfrm>
            <a:off x="9147041" y="2422483"/>
            <a:ext cx="66569" cy="599720"/>
          </a:xfrm>
          <a:custGeom>
            <a:avLst/>
            <a:gdLst/>
            <a:ahLst/>
            <a:cxnLst/>
            <a:rect l="l" t="t" r="r" b="b"/>
            <a:pathLst>
              <a:path w="2924" h="26342" extrusionOk="0">
                <a:moveTo>
                  <a:pt x="1462" y="1"/>
                </a:moveTo>
                <a:lnTo>
                  <a:pt x="1186" y="28"/>
                </a:lnTo>
                <a:lnTo>
                  <a:pt x="910" y="83"/>
                </a:lnTo>
                <a:lnTo>
                  <a:pt x="662" y="194"/>
                </a:lnTo>
                <a:lnTo>
                  <a:pt x="442" y="359"/>
                </a:lnTo>
                <a:lnTo>
                  <a:pt x="249" y="552"/>
                </a:lnTo>
                <a:lnTo>
                  <a:pt x="111" y="800"/>
                </a:lnTo>
                <a:lnTo>
                  <a:pt x="55" y="938"/>
                </a:lnTo>
                <a:lnTo>
                  <a:pt x="28" y="1104"/>
                </a:lnTo>
                <a:lnTo>
                  <a:pt x="0" y="1242"/>
                </a:lnTo>
                <a:lnTo>
                  <a:pt x="0" y="1435"/>
                </a:lnTo>
                <a:lnTo>
                  <a:pt x="0" y="24935"/>
                </a:lnTo>
                <a:lnTo>
                  <a:pt x="0" y="25100"/>
                </a:lnTo>
                <a:lnTo>
                  <a:pt x="28" y="25266"/>
                </a:lnTo>
                <a:lnTo>
                  <a:pt x="55" y="25404"/>
                </a:lnTo>
                <a:lnTo>
                  <a:pt x="111" y="25542"/>
                </a:lnTo>
                <a:lnTo>
                  <a:pt x="249" y="25790"/>
                </a:lnTo>
                <a:lnTo>
                  <a:pt x="442" y="25983"/>
                </a:lnTo>
                <a:lnTo>
                  <a:pt x="662" y="26148"/>
                </a:lnTo>
                <a:lnTo>
                  <a:pt x="910" y="26259"/>
                </a:lnTo>
                <a:lnTo>
                  <a:pt x="1186" y="26314"/>
                </a:lnTo>
                <a:lnTo>
                  <a:pt x="1462" y="26341"/>
                </a:lnTo>
                <a:lnTo>
                  <a:pt x="1738" y="26314"/>
                </a:lnTo>
                <a:lnTo>
                  <a:pt x="1986" y="26259"/>
                </a:lnTo>
                <a:lnTo>
                  <a:pt x="2234" y="26148"/>
                </a:lnTo>
                <a:lnTo>
                  <a:pt x="2455" y="25983"/>
                </a:lnTo>
                <a:lnTo>
                  <a:pt x="2648" y="25790"/>
                </a:lnTo>
                <a:lnTo>
                  <a:pt x="2786" y="25542"/>
                </a:lnTo>
                <a:lnTo>
                  <a:pt x="2841" y="25404"/>
                </a:lnTo>
                <a:lnTo>
                  <a:pt x="2896" y="25266"/>
                </a:lnTo>
                <a:lnTo>
                  <a:pt x="2896" y="25100"/>
                </a:lnTo>
                <a:lnTo>
                  <a:pt x="2924" y="24935"/>
                </a:lnTo>
                <a:lnTo>
                  <a:pt x="2924" y="1435"/>
                </a:lnTo>
                <a:lnTo>
                  <a:pt x="2896" y="1242"/>
                </a:lnTo>
                <a:lnTo>
                  <a:pt x="2896" y="1104"/>
                </a:lnTo>
                <a:lnTo>
                  <a:pt x="2841" y="938"/>
                </a:lnTo>
                <a:lnTo>
                  <a:pt x="2786" y="800"/>
                </a:lnTo>
                <a:lnTo>
                  <a:pt x="2648" y="552"/>
                </a:lnTo>
                <a:lnTo>
                  <a:pt x="2455" y="359"/>
                </a:lnTo>
                <a:lnTo>
                  <a:pt x="2234" y="194"/>
                </a:lnTo>
                <a:lnTo>
                  <a:pt x="1986" y="83"/>
                </a:lnTo>
                <a:lnTo>
                  <a:pt x="1738" y="28"/>
                </a:lnTo>
                <a:lnTo>
                  <a:pt x="146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54" name="Google Shape;354;p52"/>
          <p:cNvGrpSpPr/>
          <p:nvPr/>
        </p:nvGrpSpPr>
        <p:grpSpPr>
          <a:xfrm>
            <a:off x="9327875" y="2548702"/>
            <a:ext cx="1461279" cy="1250277"/>
            <a:chOff x="6995906" y="1911526"/>
            <a:chExt cx="1095959" cy="937708"/>
          </a:xfrm>
        </p:grpSpPr>
        <p:sp>
          <p:nvSpPr>
            <p:cNvPr id="355" name="Google Shape;355;p52"/>
            <p:cNvSpPr/>
            <p:nvPr/>
          </p:nvSpPr>
          <p:spPr>
            <a:xfrm>
              <a:off x="7213493" y="2021267"/>
              <a:ext cx="308033" cy="357465"/>
            </a:xfrm>
            <a:custGeom>
              <a:avLst/>
              <a:gdLst/>
              <a:ahLst/>
              <a:cxnLst/>
              <a:rect l="l" t="t" r="r" b="b"/>
              <a:pathLst>
                <a:path w="18040" h="20935" extrusionOk="0">
                  <a:moveTo>
                    <a:pt x="16495" y="0"/>
                  </a:moveTo>
                  <a:lnTo>
                    <a:pt x="16219" y="28"/>
                  </a:lnTo>
                  <a:lnTo>
                    <a:pt x="15943" y="138"/>
                  </a:lnTo>
                  <a:lnTo>
                    <a:pt x="15805" y="193"/>
                  </a:lnTo>
                  <a:lnTo>
                    <a:pt x="15695" y="304"/>
                  </a:lnTo>
                  <a:lnTo>
                    <a:pt x="15585" y="386"/>
                  </a:lnTo>
                  <a:lnTo>
                    <a:pt x="15447" y="524"/>
                  </a:lnTo>
                  <a:lnTo>
                    <a:pt x="359" y="18535"/>
                  </a:lnTo>
                  <a:lnTo>
                    <a:pt x="249" y="18673"/>
                  </a:lnTo>
                  <a:lnTo>
                    <a:pt x="166" y="18811"/>
                  </a:lnTo>
                  <a:lnTo>
                    <a:pt x="111" y="18949"/>
                  </a:lnTo>
                  <a:lnTo>
                    <a:pt x="56" y="19087"/>
                  </a:lnTo>
                  <a:lnTo>
                    <a:pt x="1" y="19363"/>
                  </a:lnTo>
                  <a:lnTo>
                    <a:pt x="28" y="19639"/>
                  </a:lnTo>
                  <a:lnTo>
                    <a:pt x="84" y="19887"/>
                  </a:lnTo>
                  <a:lnTo>
                    <a:pt x="221" y="20135"/>
                  </a:lnTo>
                  <a:lnTo>
                    <a:pt x="359" y="20356"/>
                  </a:lnTo>
                  <a:lnTo>
                    <a:pt x="552" y="20549"/>
                  </a:lnTo>
                  <a:lnTo>
                    <a:pt x="773" y="20714"/>
                  </a:lnTo>
                  <a:lnTo>
                    <a:pt x="1021" y="20825"/>
                  </a:lnTo>
                  <a:lnTo>
                    <a:pt x="1297" y="20907"/>
                  </a:lnTo>
                  <a:lnTo>
                    <a:pt x="1573" y="20935"/>
                  </a:lnTo>
                  <a:lnTo>
                    <a:pt x="1821" y="20907"/>
                  </a:lnTo>
                  <a:lnTo>
                    <a:pt x="2097" y="20797"/>
                  </a:lnTo>
                  <a:lnTo>
                    <a:pt x="2235" y="20742"/>
                  </a:lnTo>
                  <a:lnTo>
                    <a:pt x="2345" y="20632"/>
                  </a:lnTo>
                  <a:lnTo>
                    <a:pt x="2483" y="20549"/>
                  </a:lnTo>
                  <a:lnTo>
                    <a:pt x="2594" y="20411"/>
                  </a:lnTo>
                  <a:lnTo>
                    <a:pt x="17708" y="2400"/>
                  </a:lnTo>
                  <a:lnTo>
                    <a:pt x="17791" y="2262"/>
                  </a:lnTo>
                  <a:lnTo>
                    <a:pt x="17874" y="2124"/>
                  </a:lnTo>
                  <a:lnTo>
                    <a:pt x="17957" y="1986"/>
                  </a:lnTo>
                  <a:lnTo>
                    <a:pt x="17984" y="1848"/>
                  </a:lnTo>
                  <a:lnTo>
                    <a:pt x="18039" y="1572"/>
                  </a:lnTo>
                  <a:lnTo>
                    <a:pt x="18039" y="1296"/>
                  </a:lnTo>
                  <a:lnTo>
                    <a:pt x="17957" y="1048"/>
                  </a:lnTo>
                  <a:lnTo>
                    <a:pt x="17846" y="800"/>
                  </a:lnTo>
                  <a:lnTo>
                    <a:pt x="17681" y="579"/>
                  </a:lnTo>
                  <a:lnTo>
                    <a:pt x="17488" y="386"/>
                  </a:lnTo>
                  <a:lnTo>
                    <a:pt x="17267" y="221"/>
                  </a:lnTo>
                  <a:lnTo>
                    <a:pt x="17019" y="110"/>
                  </a:lnTo>
                  <a:lnTo>
                    <a:pt x="16743" y="28"/>
                  </a:lnTo>
                  <a:lnTo>
                    <a:pt x="164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52"/>
            <p:cNvSpPr/>
            <p:nvPr/>
          </p:nvSpPr>
          <p:spPr>
            <a:xfrm>
              <a:off x="7472521" y="1911526"/>
              <a:ext cx="142730" cy="629692"/>
            </a:xfrm>
            <a:custGeom>
              <a:avLst/>
              <a:gdLst/>
              <a:ahLst/>
              <a:cxnLst/>
              <a:rect l="l" t="t" r="r" b="b"/>
              <a:pathLst>
                <a:path w="8359" h="36878" extrusionOk="0">
                  <a:moveTo>
                    <a:pt x="4193" y="1"/>
                  </a:moveTo>
                  <a:lnTo>
                    <a:pt x="3752" y="828"/>
                  </a:lnTo>
                  <a:lnTo>
                    <a:pt x="3338" y="1655"/>
                  </a:lnTo>
                  <a:lnTo>
                    <a:pt x="2980" y="2483"/>
                  </a:lnTo>
                  <a:lnTo>
                    <a:pt x="2621" y="3310"/>
                  </a:lnTo>
                  <a:lnTo>
                    <a:pt x="2290" y="4165"/>
                  </a:lnTo>
                  <a:lnTo>
                    <a:pt x="2014" y="4993"/>
                  </a:lnTo>
                  <a:lnTo>
                    <a:pt x="1739" y="5820"/>
                  </a:lnTo>
                  <a:lnTo>
                    <a:pt x="1463" y="6648"/>
                  </a:lnTo>
                  <a:lnTo>
                    <a:pt x="1242" y="7475"/>
                  </a:lnTo>
                  <a:lnTo>
                    <a:pt x="1049" y="8303"/>
                  </a:lnTo>
                  <a:lnTo>
                    <a:pt x="856" y="9130"/>
                  </a:lnTo>
                  <a:lnTo>
                    <a:pt x="690" y="9958"/>
                  </a:lnTo>
                  <a:lnTo>
                    <a:pt x="525" y="10785"/>
                  </a:lnTo>
                  <a:lnTo>
                    <a:pt x="415" y="11585"/>
                  </a:lnTo>
                  <a:lnTo>
                    <a:pt x="304" y="12412"/>
                  </a:lnTo>
                  <a:lnTo>
                    <a:pt x="194" y="13212"/>
                  </a:lnTo>
                  <a:lnTo>
                    <a:pt x="84" y="14812"/>
                  </a:lnTo>
                  <a:lnTo>
                    <a:pt x="1" y="16384"/>
                  </a:lnTo>
                  <a:lnTo>
                    <a:pt x="1" y="17929"/>
                  </a:lnTo>
                  <a:lnTo>
                    <a:pt x="29" y="19446"/>
                  </a:lnTo>
                  <a:lnTo>
                    <a:pt x="139" y="20908"/>
                  </a:lnTo>
                  <a:lnTo>
                    <a:pt x="277" y="22342"/>
                  </a:lnTo>
                  <a:lnTo>
                    <a:pt x="442" y="23721"/>
                  </a:lnTo>
                  <a:lnTo>
                    <a:pt x="635" y="25073"/>
                  </a:lnTo>
                  <a:lnTo>
                    <a:pt x="884" y="26341"/>
                  </a:lnTo>
                  <a:lnTo>
                    <a:pt x="1132" y="27583"/>
                  </a:lnTo>
                  <a:lnTo>
                    <a:pt x="1408" y="28769"/>
                  </a:lnTo>
                  <a:lnTo>
                    <a:pt x="1683" y="29872"/>
                  </a:lnTo>
                  <a:lnTo>
                    <a:pt x="1987" y="30920"/>
                  </a:lnTo>
                  <a:lnTo>
                    <a:pt x="2290" y="31885"/>
                  </a:lnTo>
                  <a:lnTo>
                    <a:pt x="2566" y="32796"/>
                  </a:lnTo>
                  <a:lnTo>
                    <a:pt x="2842" y="33595"/>
                  </a:lnTo>
                  <a:lnTo>
                    <a:pt x="3366" y="35002"/>
                  </a:lnTo>
                  <a:lnTo>
                    <a:pt x="3807" y="36023"/>
                  </a:lnTo>
                  <a:lnTo>
                    <a:pt x="4083" y="36657"/>
                  </a:lnTo>
                  <a:lnTo>
                    <a:pt x="4193" y="36878"/>
                  </a:lnTo>
                  <a:lnTo>
                    <a:pt x="4276" y="36657"/>
                  </a:lnTo>
                  <a:lnTo>
                    <a:pt x="4580" y="36023"/>
                  </a:lnTo>
                  <a:lnTo>
                    <a:pt x="4993" y="35002"/>
                  </a:lnTo>
                  <a:lnTo>
                    <a:pt x="5517" y="33595"/>
                  </a:lnTo>
                  <a:lnTo>
                    <a:pt x="5793" y="32796"/>
                  </a:lnTo>
                  <a:lnTo>
                    <a:pt x="6069" y="31885"/>
                  </a:lnTo>
                  <a:lnTo>
                    <a:pt x="6372" y="30920"/>
                  </a:lnTo>
                  <a:lnTo>
                    <a:pt x="6676" y="29872"/>
                  </a:lnTo>
                  <a:lnTo>
                    <a:pt x="6952" y="28769"/>
                  </a:lnTo>
                  <a:lnTo>
                    <a:pt x="7227" y="27583"/>
                  </a:lnTo>
                  <a:lnTo>
                    <a:pt x="7476" y="26341"/>
                  </a:lnTo>
                  <a:lnTo>
                    <a:pt x="7724" y="25073"/>
                  </a:lnTo>
                  <a:lnTo>
                    <a:pt x="7917" y="23721"/>
                  </a:lnTo>
                  <a:lnTo>
                    <a:pt x="8082" y="22342"/>
                  </a:lnTo>
                  <a:lnTo>
                    <a:pt x="8220" y="20908"/>
                  </a:lnTo>
                  <a:lnTo>
                    <a:pt x="8331" y="19446"/>
                  </a:lnTo>
                  <a:lnTo>
                    <a:pt x="8358" y="17929"/>
                  </a:lnTo>
                  <a:lnTo>
                    <a:pt x="8358" y="16384"/>
                  </a:lnTo>
                  <a:lnTo>
                    <a:pt x="8276" y="14812"/>
                  </a:lnTo>
                  <a:lnTo>
                    <a:pt x="8165" y="13212"/>
                  </a:lnTo>
                  <a:lnTo>
                    <a:pt x="8055" y="12412"/>
                  </a:lnTo>
                  <a:lnTo>
                    <a:pt x="7945" y="11585"/>
                  </a:lnTo>
                  <a:lnTo>
                    <a:pt x="7834" y="10785"/>
                  </a:lnTo>
                  <a:lnTo>
                    <a:pt x="7669" y="9958"/>
                  </a:lnTo>
                  <a:lnTo>
                    <a:pt x="7503" y="9130"/>
                  </a:lnTo>
                  <a:lnTo>
                    <a:pt x="7338" y="8303"/>
                  </a:lnTo>
                  <a:lnTo>
                    <a:pt x="7117" y="7475"/>
                  </a:lnTo>
                  <a:lnTo>
                    <a:pt x="6896" y="6648"/>
                  </a:lnTo>
                  <a:lnTo>
                    <a:pt x="6621" y="5820"/>
                  </a:lnTo>
                  <a:lnTo>
                    <a:pt x="6345" y="4993"/>
                  </a:lnTo>
                  <a:lnTo>
                    <a:pt x="6069" y="4165"/>
                  </a:lnTo>
                  <a:lnTo>
                    <a:pt x="5738" y="3310"/>
                  </a:lnTo>
                  <a:lnTo>
                    <a:pt x="5379" y="2483"/>
                  </a:lnTo>
                  <a:lnTo>
                    <a:pt x="5021" y="1655"/>
                  </a:lnTo>
                  <a:lnTo>
                    <a:pt x="4607" y="828"/>
                  </a:lnTo>
                  <a:lnTo>
                    <a:pt x="41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52"/>
            <p:cNvSpPr/>
            <p:nvPr/>
          </p:nvSpPr>
          <p:spPr>
            <a:xfrm>
              <a:off x="6995906" y="2541201"/>
              <a:ext cx="548227" cy="308033"/>
            </a:xfrm>
            <a:custGeom>
              <a:avLst/>
              <a:gdLst/>
              <a:ahLst/>
              <a:cxnLst/>
              <a:rect l="l" t="t" r="r" b="b"/>
              <a:pathLst>
                <a:path w="32107" h="18040" extrusionOk="0">
                  <a:moveTo>
                    <a:pt x="32106" y="1"/>
                  </a:moveTo>
                  <a:lnTo>
                    <a:pt x="31858" y="28"/>
                  </a:lnTo>
                  <a:lnTo>
                    <a:pt x="31169" y="83"/>
                  </a:lnTo>
                  <a:lnTo>
                    <a:pt x="30065" y="221"/>
                  </a:lnTo>
                  <a:lnTo>
                    <a:pt x="28603" y="442"/>
                  </a:lnTo>
                  <a:lnTo>
                    <a:pt x="27748" y="608"/>
                  </a:lnTo>
                  <a:lnTo>
                    <a:pt x="26811" y="801"/>
                  </a:lnTo>
                  <a:lnTo>
                    <a:pt x="25818" y="1021"/>
                  </a:lnTo>
                  <a:lnTo>
                    <a:pt x="24770" y="1269"/>
                  </a:lnTo>
                  <a:lnTo>
                    <a:pt x="23666" y="1545"/>
                  </a:lnTo>
                  <a:lnTo>
                    <a:pt x="22508" y="1904"/>
                  </a:lnTo>
                  <a:lnTo>
                    <a:pt x="21322" y="2262"/>
                  </a:lnTo>
                  <a:lnTo>
                    <a:pt x="20081" y="2704"/>
                  </a:lnTo>
                  <a:lnTo>
                    <a:pt x="18812" y="3173"/>
                  </a:lnTo>
                  <a:lnTo>
                    <a:pt x="17515" y="3697"/>
                  </a:lnTo>
                  <a:lnTo>
                    <a:pt x="16219" y="4276"/>
                  </a:lnTo>
                  <a:lnTo>
                    <a:pt x="14895" y="4910"/>
                  </a:lnTo>
                  <a:lnTo>
                    <a:pt x="13544" y="5627"/>
                  </a:lnTo>
                  <a:lnTo>
                    <a:pt x="12220" y="6372"/>
                  </a:lnTo>
                  <a:lnTo>
                    <a:pt x="10868" y="7200"/>
                  </a:lnTo>
                  <a:lnTo>
                    <a:pt x="9544" y="8110"/>
                  </a:lnTo>
                  <a:lnTo>
                    <a:pt x="8910" y="8579"/>
                  </a:lnTo>
                  <a:lnTo>
                    <a:pt x="8248" y="9075"/>
                  </a:lnTo>
                  <a:lnTo>
                    <a:pt x="7586" y="9572"/>
                  </a:lnTo>
                  <a:lnTo>
                    <a:pt x="6952" y="10123"/>
                  </a:lnTo>
                  <a:lnTo>
                    <a:pt x="6317" y="10675"/>
                  </a:lnTo>
                  <a:lnTo>
                    <a:pt x="5710" y="11227"/>
                  </a:lnTo>
                  <a:lnTo>
                    <a:pt x="5076" y="11806"/>
                  </a:lnTo>
                  <a:lnTo>
                    <a:pt x="4469" y="12413"/>
                  </a:lnTo>
                  <a:lnTo>
                    <a:pt x="3862" y="13047"/>
                  </a:lnTo>
                  <a:lnTo>
                    <a:pt x="3283" y="13709"/>
                  </a:lnTo>
                  <a:lnTo>
                    <a:pt x="2704" y="14371"/>
                  </a:lnTo>
                  <a:lnTo>
                    <a:pt x="2125" y="15061"/>
                  </a:lnTo>
                  <a:lnTo>
                    <a:pt x="1573" y="15778"/>
                  </a:lnTo>
                  <a:lnTo>
                    <a:pt x="1049" y="16522"/>
                  </a:lnTo>
                  <a:lnTo>
                    <a:pt x="497" y="17267"/>
                  </a:lnTo>
                  <a:lnTo>
                    <a:pt x="1" y="18039"/>
                  </a:lnTo>
                  <a:lnTo>
                    <a:pt x="939" y="18012"/>
                  </a:lnTo>
                  <a:lnTo>
                    <a:pt x="1849" y="17957"/>
                  </a:lnTo>
                  <a:lnTo>
                    <a:pt x="2759" y="17874"/>
                  </a:lnTo>
                  <a:lnTo>
                    <a:pt x="3642" y="17764"/>
                  </a:lnTo>
                  <a:lnTo>
                    <a:pt x="4524" y="17653"/>
                  </a:lnTo>
                  <a:lnTo>
                    <a:pt x="5407" y="17515"/>
                  </a:lnTo>
                  <a:lnTo>
                    <a:pt x="6262" y="17350"/>
                  </a:lnTo>
                  <a:lnTo>
                    <a:pt x="7117" y="17157"/>
                  </a:lnTo>
                  <a:lnTo>
                    <a:pt x="7945" y="16964"/>
                  </a:lnTo>
                  <a:lnTo>
                    <a:pt x="8772" y="16715"/>
                  </a:lnTo>
                  <a:lnTo>
                    <a:pt x="9572" y="16495"/>
                  </a:lnTo>
                  <a:lnTo>
                    <a:pt x="10372" y="16219"/>
                  </a:lnTo>
                  <a:lnTo>
                    <a:pt x="11172" y="15971"/>
                  </a:lnTo>
                  <a:lnTo>
                    <a:pt x="11944" y="15667"/>
                  </a:lnTo>
                  <a:lnTo>
                    <a:pt x="12689" y="15364"/>
                  </a:lnTo>
                  <a:lnTo>
                    <a:pt x="13433" y="15061"/>
                  </a:lnTo>
                  <a:lnTo>
                    <a:pt x="14895" y="14399"/>
                  </a:lnTo>
                  <a:lnTo>
                    <a:pt x="16302" y="13681"/>
                  </a:lnTo>
                  <a:lnTo>
                    <a:pt x="17653" y="12937"/>
                  </a:lnTo>
                  <a:lnTo>
                    <a:pt x="18922" y="12164"/>
                  </a:lnTo>
                  <a:lnTo>
                    <a:pt x="20163" y="11365"/>
                  </a:lnTo>
                  <a:lnTo>
                    <a:pt x="21349" y="10537"/>
                  </a:lnTo>
                  <a:lnTo>
                    <a:pt x="22480" y="9710"/>
                  </a:lnTo>
                  <a:lnTo>
                    <a:pt x="23528" y="8882"/>
                  </a:lnTo>
                  <a:lnTo>
                    <a:pt x="24549" y="8027"/>
                  </a:lnTo>
                  <a:lnTo>
                    <a:pt x="25487" y="7200"/>
                  </a:lnTo>
                  <a:lnTo>
                    <a:pt x="26369" y="6400"/>
                  </a:lnTo>
                  <a:lnTo>
                    <a:pt x="27197" y="5600"/>
                  </a:lnTo>
                  <a:lnTo>
                    <a:pt x="27969" y="4855"/>
                  </a:lnTo>
                  <a:lnTo>
                    <a:pt x="28686" y="4110"/>
                  </a:lnTo>
                  <a:lnTo>
                    <a:pt x="29321" y="3421"/>
                  </a:lnTo>
                  <a:lnTo>
                    <a:pt x="29900" y="2759"/>
                  </a:lnTo>
                  <a:lnTo>
                    <a:pt x="30838" y="1628"/>
                  </a:lnTo>
                  <a:lnTo>
                    <a:pt x="31527" y="773"/>
                  </a:lnTo>
                  <a:lnTo>
                    <a:pt x="31941" y="194"/>
                  </a:lnTo>
                  <a:lnTo>
                    <a:pt x="321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52"/>
            <p:cNvSpPr/>
            <p:nvPr/>
          </p:nvSpPr>
          <p:spPr>
            <a:xfrm>
              <a:off x="7544116" y="2541201"/>
              <a:ext cx="547749" cy="308033"/>
            </a:xfrm>
            <a:custGeom>
              <a:avLst/>
              <a:gdLst/>
              <a:ahLst/>
              <a:cxnLst/>
              <a:rect l="l" t="t" r="r" b="b"/>
              <a:pathLst>
                <a:path w="32079" h="18040" extrusionOk="0">
                  <a:moveTo>
                    <a:pt x="0" y="1"/>
                  </a:moveTo>
                  <a:lnTo>
                    <a:pt x="138" y="194"/>
                  </a:lnTo>
                  <a:lnTo>
                    <a:pt x="552" y="773"/>
                  </a:lnTo>
                  <a:lnTo>
                    <a:pt x="1242" y="1628"/>
                  </a:lnTo>
                  <a:lnTo>
                    <a:pt x="2207" y="2759"/>
                  </a:lnTo>
                  <a:lnTo>
                    <a:pt x="2759" y="3421"/>
                  </a:lnTo>
                  <a:lnTo>
                    <a:pt x="3421" y="4110"/>
                  </a:lnTo>
                  <a:lnTo>
                    <a:pt x="4110" y="4855"/>
                  </a:lnTo>
                  <a:lnTo>
                    <a:pt x="4882" y="5600"/>
                  </a:lnTo>
                  <a:lnTo>
                    <a:pt x="5710" y="6400"/>
                  </a:lnTo>
                  <a:lnTo>
                    <a:pt x="6593" y="7200"/>
                  </a:lnTo>
                  <a:lnTo>
                    <a:pt x="7530" y="8027"/>
                  </a:lnTo>
                  <a:lnTo>
                    <a:pt x="8551" y="8882"/>
                  </a:lnTo>
                  <a:lnTo>
                    <a:pt x="9599" y="9710"/>
                  </a:lnTo>
                  <a:lnTo>
                    <a:pt x="10730" y="10537"/>
                  </a:lnTo>
                  <a:lnTo>
                    <a:pt x="11916" y="11365"/>
                  </a:lnTo>
                  <a:lnTo>
                    <a:pt x="13157" y="12164"/>
                  </a:lnTo>
                  <a:lnTo>
                    <a:pt x="14453" y="12937"/>
                  </a:lnTo>
                  <a:lnTo>
                    <a:pt x="15777" y="13681"/>
                  </a:lnTo>
                  <a:lnTo>
                    <a:pt x="17184" y="14399"/>
                  </a:lnTo>
                  <a:lnTo>
                    <a:pt x="18646" y="15061"/>
                  </a:lnTo>
                  <a:lnTo>
                    <a:pt x="19391" y="15364"/>
                  </a:lnTo>
                  <a:lnTo>
                    <a:pt x="20135" y="15667"/>
                  </a:lnTo>
                  <a:lnTo>
                    <a:pt x="20908" y="15971"/>
                  </a:lnTo>
                  <a:lnTo>
                    <a:pt x="21707" y="16219"/>
                  </a:lnTo>
                  <a:lnTo>
                    <a:pt x="22507" y="16495"/>
                  </a:lnTo>
                  <a:lnTo>
                    <a:pt x="23307" y="16715"/>
                  </a:lnTo>
                  <a:lnTo>
                    <a:pt x="24135" y="16964"/>
                  </a:lnTo>
                  <a:lnTo>
                    <a:pt x="24962" y="17157"/>
                  </a:lnTo>
                  <a:lnTo>
                    <a:pt x="25817" y="17350"/>
                  </a:lnTo>
                  <a:lnTo>
                    <a:pt x="26672" y="17515"/>
                  </a:lnTo>
                  <a:lnTo>
                    <a:pt x="27555" y="17653"/>
                  </a:lnTo>
                  <a:lnTo>
                    <a:pt x="28437" y="17764"/>
                  </a:lnTo>
                  <a:lnTo>
                    <a:pt x="29320" y="17874"/>
                  </a:lnTo>
                  <a:lnTo>
                    <a:pt x="30230" y="17957"/>
                  </a:lnTo>
                  <a:lnTo>
                    <a:pt x="31141" y="18012"/>
                  </a:lnTo>
                  <a:lnTo>
                    <a:pt x="32078" y="18039"/>
                  </a:lnTo>
                  <a:lnTo>
                    <a:pt x="31582" y="17267"/>
                  </a:lnTo>
                  <a:lnTo>
                    <a:pt x="31058" y="16522"/>
                  </a:lnTo>
                  <a:lnTo>
                    <a:pt x="30506" y="15778"/>
                  </a:lnTo>
                  <a:lnTo>
                    <a:pt x="29955" y="15061"/>
                  </a:lnTo>
                  <a:lnTo>
                    <a:pt x="29375" y="14371"/>
                  </a:lnTo>
                  <a:lnTo>
                    <a:pt x="28796" y="13709"/>
                  </a:lnTo>
                  <a:lnTo>
                    <a:pt x="28217" y="13047"/>
                  </a:lnTo>
                  <a:lnTo>
                    <a:pt x="27610" y="12413"/>
                  </a:lnTo>
                  <a:lnTo>
                    <a:pt x="27003" y="11806"/>
                  </a:lnTo>
                  <a:lnTo>
                    <a:pt x="26396" y="11227"/>
                  </a:lnTo>
                  <a:lnTo>
                    <a:pt x="25762" y="10675"/>
                  </a:lnTo>
                  <a:lnTo>
                    <a:pt x="25128" y="10123"/>
                  </a:lnTo>
                  <a:lnTo>
                    <a:pt x="24493" y="9572"/>
                  </a:lnTo>
                  <a:lnTo>
                    <a:pt x="23831" y="9075"/>
                  </a:lnTo>
                  <a:lnTo>
                    <a:pt x="23197" y="8579"/>
                  </a:lnTo>
                  <a:lnTo>
                    <a:pt x="22535" y="8110"/>
                  </a:lnTo>
                  <a:lnTo>
                    <a:pt x="21211" y="7200"/>
                  </a:lnTo>
                  <a:lnTo>
                    <a:pt x="19859" y="6372"/>
                  </a:lnTo>
                  <a:lnTo>
                    <a:pt x="18536" y="5627"/>
                  </a:lnTo>
                  <a:lnTo>
                    <a:pt x="17184" y="4910"/>
                  </a:lnTo>
                  <a:lnTo>
                    <a:pt x="15860" y="4276"/>
                  </a:lnTo>
                  <a:lnTo>
                    <a:pt x="14564" y="3697"/>
                  </a:lnTo>
                  <a:lnTo>
                    <a:pt x="13267" y="3173"/>
                  </a:lnTo>
                  <a:lnTo>
                    <a:pt x="11999" y="2704"/>
                  </a:lnTo>
                  <a:lnTo>
                    <a:pt x="10757" y="2262"/>
                  </a:lnTo>
                  <a:lnTo>
                    <a:pt x="9571" y="1904"/>
                  </a:lnTo>
                  <a:lnTo>
                    <a:pt x="8413" y="1545"/>
                  </a:lnTo>
                  <a:lnTo>
                    <a:pt x="7310" y="1269"/>
                  </a:lnTo>
                  <a:lnTo>
                    <a:pt x="6262" y="1021"/>
                  </a:lnTo>
                  <a:lnTo>
                    <a:pt x="5269" y="801"/>
                  </a:lnTo>
                  <a:lnTo>
                    <a:pt x="4331" y="608"/>
                  </a:lnTo>
                  <a:lnTo>
                    <a:pt x="3476" y="442"/>
                  </a:lnTo>
                  <a:lnTo>
                    <a:pt x="2041" y="221"/>
                  </a:lnTo>
                  <a:lnTo>
                    <a:pt x="938" y="83"/>
                  </a:lnTo>
                  <a:lnTo>
                    <a:pt x="221" y="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52"/>
            <p:cNvSpPr/>
            <p:nvPr/>
          </p:nvSpPr>
          <p:spPr>
            <a:xfrm>
              <a:off x="7454165" y="2451250"/>
              <a:ext cx="179441" cy="179919"/>
            </a:xfrm>
            <a:custGeom>
              <a:avLst/>
              <a:gdLst/>
              <a:ahLst/>
              <a:cxnLst/>
              <a:rect l="l" t="t" r="r" b="b"/>
              <a:pathLst>
                <a:path w="10509" h="10537" extrusionOk="0">
                  <a:moveTo>
                    <a:pt x="5268" y="1"/>
                  </a:moveTo>
                  <a:lnTo>
                    <a:pt x="4717" y="28"/>
                  </a:lnTo>
                  <a:lnTo>
                    <a:pt x="4193" y="111"/>
                  </a:lnTo>
                  <a:lnTo>
                    <a:pt x="3696" y="249"/>
                  </a:lnTo>
                  <a:lnTo>
                    <a:pt x="3200" y="414"/>
                  </a:lnTo>
                  <a:lnTo>
                    <a:pt x="2758" y="635"/>
                  </a:lnTo>
                  <a:lnTo>
                    <a:pt x="2317" y="911"/>
                  </a:lnTo>
                  <a:lnTo>
                    <a:pt x="1903" y="1214"/>
                  </a:lnTo>
                  <a:lnTo>
                    <a:pt x="1545" y="1545"/>
                  </a:lnTo>
                  <a:lnTo>
                    <a:pt x="1186" y="1931"/>
                  </a:lnTo>
                  <a:lnTo>
                    <a:pt x="910" y="2317"/>
                  </a:lnTo>
                  <a:lnTo>
                    <a:pt x="635" y="2759"/>
                  </a:lnTo>
                  <a:lnTo>
                    <a:pt x="414" y="3228"/>
                  </a:lnTo>
                  <a:lnTo>
                    <a:pt x="248" y="3697"/>
                  </a:lnTo>
                  <a:lnTo>
                    <a:pt x="111" y="4221"/>
                  </a:lnTo>
                  <a:lnTo>
                    <a:pt x="28" y="4745"/>
                  </a:lnTo>
                  <a:lnTo>
                    <a:pt x="0" y="5269"/>
                  </a:lnTo>
                  <a:lnTo>
                    <a:pt x="28" y="5820"/>
                  </a:lnTo>
                  <a:lnTo>
                    <a:pt x="111" y="6344"/>
                  </a:lnTo>
                  <a:lnTo>
                    <a:pt x="248" y="6841"/>
                  </a:lnTo>
                  <a:lnTo>
                    <a:pt x="414" y="7337"/>
                  </a:lnTo>
                  <a:lnTo>
                    <a:pt x="635" y="7779"/>
                  </a:lnTo>
                  <a:lnTo>
                    <a:pt x="910" y="8220"/>
                  </a:lnTo>
                  <a:lnTo>
                    <a:pt x="1186" y="8634"/>
                  </a:lnTo>
                  <a:lnTo>
                    <a:pt x="1545" y="8992"/>
                  </a:lnTo>
                  <a:lnTo>
                    <a:pt x="1903" y="9351"/>
                  </a:lnTo>
                  <a:lnTo>
                    <a:pt x="2317" y="9654"/>
                  </a:lnTo>
                  <a:lnTo>
                    <a:pt x="2758" y="9903"/>
                  </a:lnTo>
                  <a:lnTo>
                    <a:pt x="3200" y="10123"/>
                  </a:lnTo>
                  <a:lnTo>
                    <a:pt x="3696" y="10316"/>
                  </a:lnTo>
                  <a:lnTo>
                    <a:pt x="4193" y="10427"/>
                  </a:lnTo>
                  <a:lnTo>
                    <a:pt x="4717" y="10509"/>
                  </a:lnTo>
                  <a:lnTo>
                    <a:pt x="5268" y="10537"/>
                  </a:lnTo>
                  <a:lnTo>
                    <a:pt x="5792" y="10509"/>
                  </a:lnTo>
                  <a:lnTo>
                    <a:pt x="6317" y="10427"/>
                  </a:lnTo>
                  <a:lnTo>
                    <a:pt x="6813" y="10316"/>
                  </a:lnTo>
                  <a:lnTo>
                    <a:pt x="7309" y="10123"/>
                  </a:lnTo>
                  <a:lnTo>
                    <a:pt x="7751" y="9903"/>
                  </a:lnTo>
                  <a:lnTo>
                    <a:pt x="8192" y="9654"/>
                  </a:lnTo>
                  <a:lnTo>
                    <a:pt x="8606" y="9351"/>
                  </a:lnTo>
                  <a:lnTo>
                    <a:pt x="8964" y="8992"/>
                  </a:lnTo>
                  <a:lnTo>
                    <a:pt x="9323" y="8634"/>
                  </a:lnTo>
                  <a:lnTo>
                    <a:pt x="9626" y="8220"/>
                  </a:lnTo>
                  <a:lnTo>
                    <a:pt x="9875" y="7779"/>
                  </a:lnTo>
                  <a:lnTo>
                    <a:pt x="10095" y="7337"/>
                  </a:lnTo>
                  <a:lnTo>
                    <a:pt x="10288" y="6841"/>
                  </a:lnTo>
                  <a:lnTo>
                    <a:pt x="10399" y="6344"/>
                  </a:lnTo>
                  <a:lnTo>
                    <a:pt x="10481" y="5820"/>
                  </a:lnTo>
                  <a:lnTo>
                    <a:pt x="10509" y="5269"/>
                  </a:lnTo>
                  <a:lnTo>
                    <a:pt x="10481" y="4745"/>
                  </a:lnTo>
                  <a:lnTo>
                    <a:pt x="10399" y="4221"/>
                  </a:lnTo>
                  <a:lnTo>
                    <a:pt x="10288" y="3697"/>
                  </a:lnTo>
                  <a:lnTo>
                    <a:pt x="10095" y="3228"/>
                  </a:lnTo>
                  <a:lnTo>
                    <a:pt x="9875" y="2759"/>
                  </a:lnTo>
                  <a:lnTo>
                    <a:pt x="9626" y="2317"/>
                  </a:lnTo>
                  <a:lnTo>
                    <a:pt x="9323" y="1931"/>
                  </a:lnTo>
                  <a:lnTo>
                    <a:pt x="8964" y="1545"/>
                  </a:lnTo>
                  <a:lnTo>
                    <a:pt x="8606" y="1214"/>
                  </a:lnTo>
                  <a:lnTo>
                    <a:pt x="8192" y="911"/>
                  </a:lnTo>
                  <a:lnTo>
                    <a:pt x="7751" y="635"/>
                  </a:lnTo>
                  <a:lnTo>
                    <a:pt x="7309" y="414"/>
                  </a:lnTo>
                  <a:lnTo>
                    <a:pt x="6813" y="249"/>
                  </a:lnTo>
                  <a:lnTo>
                    <a:pt x="6317" y="111"/>
                  </a:lnTo>
                  <a:lnTo>
                    <a:pt x="5792" y="28"/>
                  </a:lnTo>
                  <a:lnTo>
                    <a:pt x="52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52"/>
            <p:cNvSpPr/>
            <p:nvPr/>
          </p:nvSpPr>
          <p:spPr>
            <a:xfrm>
              <a:off x="7493250" y="2490813"/>
              <a:ext cx="101272" cy="101272"/>
            </a:xfrm>
            <a:custGeom>
              <a:avLst/>
              <a:gdLst/>
              <a:ahLst/>
              <a:cxnLst/>
              <a:rect l="l" t="t" r="r" b="b"/>
              <a:pathLst>
                <a:path w="5931" h="5931" extrusionOk="0">
                  <a:moveTo>
                    <a:pt x="2676" y="0"/>
                  </a:moveTo>
                  <a:lnTo>
                    <a:pt x="2373" y="56"/>
                  </a:lnTo>
                  <a:lnTo>
                    <a:pt x="2097" y="111"/>
                  </a:lnTo>
                  <a:lnTo>
                    <a:pt x="1821" y="221"/>
                  </a:lnTo>
                  <a:lnTo>
                    <a:pt x="1545" y="359"/>
                  </a:lnTo>
                  <a:lnTo>
                    <a:pt x="1297" y="497"/>
                  </a:lnTo>
                  <a:lnTo>
                    <a:pt x="1076" y="662"/>
                  </a:lnTo>
                  <a:lnTo>
                    <a:pt x="883" y="855"/>
                  </a:lnTo>
                  <a:lnTo>
                    <a:pt x="690" y="1076"/>
                  </a:lnTo>
                  <a:lnTo>
                    <a:pt x="497" y="1297"/>
                  </a:lnTo>
                  <a:lnTo>
                    <a:pt x="359" y="1545"/>
                  </a:lnTo>
                  <a:lnTo>
                    <a:pt x="249" y="1793"/>
                  </a:lnTo>
                  <a:lnTo>
                    <a:pt x="138" y="2069"/>
                  </a:lnTo>
                  <a:lnTo>
                    <a:pt x="56" y="2372"/>
                  </a:lnTo>
                  <a:lnTo>
                    <a:pt x="28" y="2648"/>
                  </a:lnTo>
                  <a:lnTo>
                    <a:pt x="1" y="2952"/>
                  </a:lnTo>
                  <a:lnTo>
                    <a:pt x="28" y="3255"/>
                  </a:lnTo>
                  <a:lnTo>
                    <a:pt x="56" y="3559"/>
                  </a:lnTo>
                  <a:lnTo>
                    <a:pt x="138" y="3834"/>
                  </a:lnTo>
                  <a:lnTo>
                    <a:pt x="249" y="4110"/>
                  </a:lnTo>
                  <a:lnTo>
                    <a:pt x="359" y="4386"/>
                  </a:lnTo>
                  <a:lnTo>
                    <a:pt x="497" y="4607"/>
                  </a:lnTo>
                  <a:lnTo>
                    <a:pt x="690" y="4855"/>
                  </a:lnTo>
                  <a:lnTo>
                    <a:pt x="883" y="5048"/>
                  </a:lnTo>
                  <a:lnTo>
                    <a:pt x="1076" y="5241"/>
                  </a:lnTo>
                  <a:lnTo>
                    <a:pt x="1297" y="5434"/>
                  </a:lnTo>
                  <a:lnTo>
                    <a:pt x="1545" y="5572"/>
                  </a:lnTo>
                  <a:lnTo>
                    <a:pt x="1821" y="5682"/>
                  </a:lnTo>
                  <a:lnTo>
                    <a:pt x="2097" y="5793"/>
                  </a:lnTo>
                  <a:lnTo>
                    <a:pt x="2373" y="5875"/>
                  </a:lnTo>
                  <a:lnTo>
                    <a:pt x="2676" y="5903"/>
                  </a:lnTo>
                  <a:lnTo>
                    <a:pt x="2979" y="5931"/>
                  </a:lnTo>
                  <a:lnTo>
                    <a:pt x="3283" y="5903"/>
                  </a:lnTo>
                  <a:lnTo>
                    <a:pt x="3559" y="5875"/>
                  </a:lnTo>
                  <a:lnTo>
                    <a:pt x="3834" y="5793"/>
                  </a:lnTo>
                  <a:lnTo>
                    <a:pt x="4110" y="5682"/>
                  </a:lnTo>
                  <a:lnTo>
                    <a:pt x="4386" y="5572"/>
                  </a:lnTo>
                  <a:lnTo>
                    <a:pt x="4634" y="5434"/>
                  </a:lnTo>
                  <a:lnTo>
                    <a:pt x="4855" y="5241"/>
                  </a:lnTo>
                  <a:lnTo>
                    <a:pt x="5076" y="5048"/>
                  </a:lnTo>
                  <a:lnTo>
                    <a:pt x="5241" y="4855"/>
                  </a:lnTo>
                  <a:lnTo>
                    <a:pt x="5434" y="4607"/>
                  </a:lnTo>
                  <a:lnTo>
                    <a:pt x="5572" y="4386"/>
                  </a:lnTo>
                  <a:lnTo>
                    <a:pt x="5710" y="4110"/>
                  </a:lnTo>
                  <a:lnTo>
                    <a:pt x="5793" y="3834"/>
                  </a:lnTo>
                  <a:lnTo>
                    <a:pt x="5876" y="3559"/>
                  </a:lnTo>
                  <a:lnTo>
                    <a:pt x="5903" y="3255"/>
                  </a:lnTo>
                  <a:lnTo>
                    <a:pt x="5931" y="2952"/>
                  </a:lnTo>
                  <a:lnTo>
                    <a:pt x="5903" y="2648"/>
                  </a:lnTo>
                  <a:lnTo>
                    <a:pt x="5876" y="2372"/>
                  </a:lnTo>
                  <a:lnTo>
                    <a:pt x="5793" y="2069"/>
                  </a:lnTo>
                  <a:lnTo>
                    <a:pt x="5710" y="1793"/>
                  </a:lnTo>
                  <a:lnTo>
                    <a:pt x="5572" y="1545"/>
                  </a:lnTo>
                  <a:lnTo>
                    <a:pt x="5434" y="1297"/>
                  </a:lnTo>
                  <a:lnTo>
                    <a:pt x="5241" y="1076"/>
                  </a:lnTo>
                  <a:lnTo>
                    <a:pt x="5076" y="855"/>
                  </a:lnTo>
                  <a:lnTo>
                    <a:pt x="4855" y="662"/>
                  </a:lnTo>
                  <a:lnTo>
                    <a:pt x="4634" y="497"/>
                  </a:lnTo>
                  <a:lnTo>
                    <a:pt x="4386" y="359"/>
                  </a:lnTo>
                  <a:lnTo>
                    <a:pt x="4110" y="221"/>
                  </a:lnTo>
                  <a:lnTo>
                    <a:pt x="3834" y="111"/>
                  </a:lnTo>
                  <a:lnTo>
                    <a:pt x="3559" y="56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52"/>
            <p:cNvSpPr/>
            <p:nvPr/>
          </p:nvSpPr>
          <p:spPr>
            <a:xfrm>
              <a:off x="7537525" y="1988295"/>
              <a:ext cx="12721" cy="430478"/>
            </a:xfrm>
            <a:custGeom>
              <a:avLst/>
              <a:gdLst/>
              <a:ahLst/>
              <a:cxnLst/>
              <a:rect l="l" t="t" r="r" b="b"/>
              <a:pathLst>
                <a:path w="745" h="25211" extrusionOk="0">
                  <a:moveTo>
                    <a:pt x="386" y="0"/>
                  </a:moveTo>
                  <a:lnTo>
                    <a:pt x="248" y="28"/>
                  </a:lnTo>
                  <a:lnTo>
                    <a:pt x="111" y="83"/>
                  </a:lnTo>
                  <a:lnTo>
                    <a:pt x="28" y="193"/>
                  </a:lnTo>
                  <a:lnTo>
                    <a:pt x="0" y="276"/>
                  </a:lnTo>
                  <a:lnTo>
                    <a:pt x="0" y="359"/>
                  </a:lnTo>
                  <a:lnTo>
                    <a:pt x="0" y="24852"/>
                  </a:lnTo>
                  <a:lnTo>
                    <a:pt x="0" y="24935"/>
                  </a:lnTo>
                  <a:lnTo>
                    <a:pt x="28" y="25017"/>
                  </a:lnTo>
                  <a:lnTo>
                    <a:pt x="111" y="25128"/>
                  </a:lnTo>
                  <a:lnTo>
                    <a:pt x="248" y="25183"/>
                  </a:lnTo>
                  <a:lnTo>
                    <a:pt x="386" y="25210"/>
                  </a:lnTo>
                  <a:lnTo>
                    <a:pt x="497" y="25183"/>
                  </a:lnTo>
                  <a:lnTo>
                    <a:pt x="635" y="25128"/>
                  </a:lnTo>
                  <a:lnTo>
                    <a:pt x="717" y="25017"/>
                  </a:lnTo>
                  <a:lnTo>
                    <a:pt x="745" y="24935"/>
                  </a:lnTo>
                  <a:lnTo>
                    <a:pt x="745" y="24852"/>
                  </a:lnTo>
                  <a:lnTo>
                    <a:pt x="745" y="359"/>
                  </a:lnTo>
                  <a:lnTo>
                    <a:pt x="745" y="276"/>
                  </a:lnTo>
                  <a:lnTo>
                    <a:pt x="717" y="193"/>
                  </a:lnTo>
                  <a:lnTo>
                    <a:pt x="635" y="83"/>
                  </a:lnTo>
                  <a:lnTo>
                    <a:pt x="497" y="28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52"/>
            <p:cNvSpPr/>
            <p:nvPr/>
          </p:nvSpPr>
          <p:spPr>
            <a:xfrm>
              <a:off x="7638302" y="2598658"/>
              <a:ext cx="379150" cy="213369"/>
            </a:xfrm>
            <a:custGeom>
              <a:avLst/>
              <a:gdLst/>
              <a:ahLst/>
              <a:cxnLst/>
              <a:rect l="l" t="t" r="r" b="b"/>
              <a:pathLst>
                <a:path w="22205" h="12496" extrusionOk="0">
                  <a:moveTo>
                    <a:pt x="387" y="1"/>
                  </a:moveTo>
                  <a:lnTo>
                    <a:pt x="249" y="28"/>
                  </a:lnTo>
                  <a:lnTo>
                    <a:pt x="139" y="83"/>
                  </a:lnTo>
                  <a:lnTo>
                    <a:pt x="56" y="194"/>
                  </a:lnTo>
                  <a:lnTo>
                    <a:pt x="1" y="332"/>
                  </a:lnTo>
                  <a:lnTo>
                    <a:pt x="1" y="470"/>
                  </a:lnTo>
                  <a:lnTo>
                    <a:pt x="56" y="608"/>
                  </a:lnTo>
                  <a:lnTo>
                    <a:pt x="111" y="663"/>
                  </a:lnTo>
                  <a:lnTo>
                    <a:pt x="194" y="690"/>
                  </a:lnTo>
                  <a:lnTo>
                    <a:pt x="21680" y="12468"/>
                  </a:lnTo>
                  <a:lnTo>
                    <a:pt x="21763" y="12495"/>
                  </a:lnTo>
                  <a:lnTo>
                    <a:pt x="21984" y="12495"/>
                  </a:lnTo>
                  <a:lnTo>
                    <a:pt x="22094" y="12413"/>
                  </a:lnTo>
                  <a:lnTo>
                    <a:pt x="22177" y="12302"/>
                  </a:lnTo>
                  <a:lnTo>
                    <a:pt x="22204" y="12192"/>
                  </a:lnTo>
                  <a:lnTo>
                    <a:pt x="22204" y="12054"/>
                  </a:lnTo>
                  <a:lnTo>
                    <a:pt x="22149" y="11916"/>
                  </a:lnTo>
                  <a:lnTo>
                    <a:pt x="22094" y="11861"/>
                  </a:lnTo>
                  <a:lnTo>
                    <a:pt x="22039" y="11806"/>
                  </a:lnTo>
                  <a:lnTo>
                    <a:pt x="552" y="56"/>
                  </a:lnTo>
                  <a:lnTo>
                    <a:pt x="470" y="28"/>
                  </a:lnTo>
                  <a:lnTo>
                    <a:pt x="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52"/>
            <p:cNvSpPr/>
            <p:nvPr/>
          </p:nvSpPr>
          <p:spPr>
            <a:xfrm>
              <a:off x="7059016" y="2598658"/>
              <a:ext cx="379150" cy="213369"/>
            </a:xfrm>
            <a:custGeom>
              <a:avLst/>
              <a:gdLst/>
              <a:ahLst/>
              <a:cxnLst/>
              <a:rect l="l" t="t" r="r" b="b"/>
              <a:pathLst>
                <a:path w="22205" h="12496" extrusionOk="0">
                  <a:moveTo>
                    <a:pt x="21818" y="1"/>
                  </a:moveTo>
                  <a:lnTo>
                    <a:pt x="21763" y="28"/>
                  </a:lnTo>
                  <a:lnTo>
                    <a:pt x="21680" y="56"/>
                  </a:lnTo>
                  <a:lnTo>
                    <a:pt x="194" y="11806"/>
                  </a:lnTo>
                  <a:lnTo>
                    <a:pt x="111" y="11861"/>
                  </a:lnTo>
                  <a:lnTo>
                    <a:pt x="56" y="11916"/>
                  </a:lnTo>
                  <a:lnTo>
                    <a:pt x="1" y="12054"/>
                  </a:lnTo>
                  <a:lnTo>
                    <a:pt x="1" y="12192"/>
                  </a:lnTo>
                  <a:lnTo>
                    <a:pt x="56" y="12302"/>
                  </a:lnTo>
                  <a:lnTo>
                    <a:pt x="139" y="12413"/>
                  </a:lnTo>
                  <a:lnTo>
                    <a:pt x="249" y="12495"/>
                  </a:lnTo>
                  <a:lnTo>
                    <a:pt x="470" y="12495"/>
                  </a:lnTo>
                  <a:lnTo>
                    <a:pt x="553" y="12468"/>
                  </a:lnTo>
                  <a:lnTo>
                    <a:pt x="22039" y="690"/>
                  </a:lnTo>
                  <a:lnTo>
                    <a:pt x="22094" y="663"/>
                  </a:lnTo>
                  <a:lnTo>
                    <a:pt x="22149" y="608"/>
                  </a:lnTo>
                  <a:lnTo>
                    <a:pt x="22204" y="470"/>
                  </a:lnTo>
                  <a:lnTo>
                    <a:pt x="22204" y="332"/>
                  </a:lnTo>
                  <a:lnTo>
                    <a:pt x="22177" y="194"/>
                  </a:lnTo>
                  <a:lnTo>
                    <a:pt x="22067" y="83"/>
                  </a:lnTo>
                  <a:lnTo>
                    <a:pt x="21956" y="28"/>
                  </a:lnTo>
                  <a:lnTo>
                    <a:pt x="218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64" name="Google Shape;364;p52"/>
          <p:cNvSpPr/>
          <p:nvPr/>
        </p:nvSpPr>
        <p:spPr>
          <a:xfrm>
            <a:off x="6865683" y="3901930"/>
            <a:ext cx="154495" cy="366133"/>
          </a:xfrm>
          <a:custGeom>
            <a:avLst/>
            <a:gdLst/>
            <a:ahLst/>
            <a:cxnLst/>
            <a:rect l="l" t="t" r="r" b="b"/>
            <a:pathLst>
              <a:path w="6786" h="16082" extrusionOk="0">
                <a:moveTo>
                  <a:pt x="2676" y="1"/>
                </a:moveTo>
                <a:lnTo>
                  <a:pt x="2373" y="56"/>
                </a:lnTo>
                <a:lnTo>
                  <a:pt x="2097" y="139"/>
                </a:lnTo>
                <a:lnTo>
                  <a:pt x="1821" y="221"/>
                </a:lnTo>
                <a:lnTo>
                  <a:pt x="1573" y="359"/>
                </a:lnTo>
                <a:lnTo>
                  <a:pt x="1325" y="497"/>
                </a:lnTo>
                <a:lnTo>
                  <a:pt x="1076" y="663"/>
                </a:lnTo>
                <a:lnTo>
                  <a:pt x="883" y="856"/>
                </a:lnTo>
                <a:lnTo>
                  <a:pt x="690" y="1077"/>
                </a:lnTo>
                <a:lnTo>
                  <a:pt x="525" y="1297"/>
                </a:lnTo>
                <a:lnTo>
                  <a:pt x="359" y="1545"/>
                </a:lnTo>
                <a:lnTo>
                  <a:pt x="249" y="1821"/>
                </a:lnTo>
                <a:lnTo>
                  <a:pt x="139" y="2069"/>
                </a:lnTo>
                <a:lnTo>
                  <a:pt x="56" y="2373"/>
                </a:lnTo>
                <a:lnTo>
                  <a:pt x="28" y="2649"/>
                </a:lnTo>
                <a:lnTo>
                  <a:pt x="1" y="2952"/>
                </a:lnTo>
                <a:lnTo>
                  <a:pt x="1" y="16081"/>
                </a:lnTo>
                <a:lnTo>
                  <a:pt x="6786" y="16081"/>
                </a:lnTo>
                <a:lnTo>
                  <a:pt x="6786" y="2952"/>
                </a:lnTo>
                <a:lnTo>
                  <a:pt x="6758" y="2649"/>
                </a:lnTo>
                <a:lnTo>
                  <a:pt x="6731" y="2373"/>
                </a:lnTo>
                <a:lnTo>
                  <a:pt x="6648" y="2069"/>
                </a:lnTo>
                <a:lnTo>
                  <a:pt x="6538" y="1821"/>
                </a:lnTo>
                <a:lnTo>
                  <a:pt x="6427" y="1545"/>
                </a:lnTo>
                <a:lnTo>
                  <a:pt x="6262" y="1297"/>
                </a:lnTo>
                <a:lnTo>
                  <a:pt x="6096" y="1077"/>
                </a:lnTo>
                <a:lnTo>
                  <a:pt x="5903" y="856"/>
                </a:lnTo>
                <a:lnTo>
                  <a:pt x="5710" y="663"/>
                </a:lnTo>
                <a:lnTo>
                  <a:pt x="5462" y="497"/>
                </a:lnTo>
                <a:lnTo>
                  <a:pt x="5214" y="359"/>
                </a:lnTo>
                <a:lnTo>
                  <a:pt x="4965" y="221"/>
                </a:lnTo>
                <a:lnTo>
                  <a:pt x="4690" y="139"/>
                </a:lnTo>
                <a:lnTo>
                  <a:pt x="4414" y="56"/>
                </a:lnTo>
                <a:lnTo>
                  <a:pt x="41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5" name="Google Shape;365;p52"/>
          <p:cNvSpPr/>
          <p:nvPr/>
        </p:nvSpPr>
        <p:spPr>
          <a:xfrm>
            <a:off x="7351729" y="3901930"/>
            <a:ext cx="154495" cy="366133"/>
          </a:xfrm>
          <a:custGeom>
            <a:avLst/>
            <a:gdLst/>
            <a:ahLst/>
            <a:cxnLst/>
            <a:rect l="l" t="t" r="r" b="b"/>
            <a:pathLst>
              <a:path w="6786" h="16082" extrusionOk="0">
                <a:moveTo>
                  <a:pt x="2676" y="1"/>
                </a:moveTo>
                <a:lnTo>
                  <a:pt x="2372" y="56"/>
                </a:lnTo>
                <a:lnTo>
                  <a:pt x="2096" y="139"/>
                </a:lnTo>
                <a:lnTo>
                  <a:pt x="1821" y="221"/>
                </a:lnTo>
                <a:lnTo>
                  <a:pt x="1572" y="359"/>
                </a:lnTo>
                <a:lnTo>
                  <a:pt x="1324" y="497"/>
                </a:lnTo>
                <a:lnTo>
                  <a:pt x="1076" y="663"/>
                </a:lnTo>
                <a:lnTo>
                  <a:pt x="883" y="856"/>
                </a:lnTo>
                <a:lnTo>
                  <a:pt x="690" y="1077"/>
                </a:lnTo>
                <a:lnTo>
                  <a:pt x="524" y="1297"/>
                </a:lnTo>
                <a:lnTo>
                  <a:pt x="359" y="1545"/>
                </a:lnTo>
                <a:lnTo>
                  <a:pt x="248" y="1821"/>
                </a:lnTo>
                <a:lnTo>
                  <a:pt x="138" y="2069"/>
                </a:lnTo>
                <a:lnTo>
                  <a:pt x="55" y="2373"/>
                </a:lnTo>
                <a:lnTo>
                  <a:pt x="28" y="2649"/>
                </a:lnTo>
                <a:lnTo>
                  <a:pt x="0" y="2952"/>
                </a:lnTo>
                <a:lnTo>
                  <a:pt x="0" y="16081"/>
                </a:lnTo>
                <a:lnTo>
                  <a:pt x="6785" y="16081"/>
                </a:lnTo>
                <a:lnTo>
                  <a:pt x="6785" y="2952"/>
                </a:lnTo>
                <a:lnTo>
                  <a:pt x="6758" y="2649"/>
                </a:lnTo>
                <a:lnTo>
                  <a:pt x="6730" y="2373"/>
                </a:lnTo>
                <a:lnTo>
                  <a:pt x="6647" y="2069"/>
                </a:lnTo>
                <a:lnTo>
                  <a:pt x="6537" y="1821"/>
                </a:lnTo>
                <a:lnTo>
                  <a:pt x="6427" y="1545"/>
                </a:lnTo>
                <a:lnTo>
                  <a:pt x="6261" y="1297"/>
                </a:lnTo>
                <a:lnTo>
                  <a:pt x="6096" y="1077"/>
                </a:lnTo>
                <a:lnTo>
                  <a:pt x="5903" y="856"/>
                </a:lnTo>
                <a:lnTo>
                  <a:pt x="5710" y="663"/>
                </a:lnTo>
                <a:lnTo>
                  <a:pt x="5461" y="497"/>
                </a:lnTo>
                <a:lnTo>
                  <a:pt x="5213" y="359"/>
                </a:lnTo>
                <a:lnTo>
                  <a:pt x="4965" y="221"/>
                </a:lnTo>
                <a:lnTo>
                  <a:pt x="4689" y="139"/>
                </a:lnTo>
                <a:lnTo>
                  <a:pt x="4413" y="56"/>
                </a:lnTo>
                <a:lnTo>
                  <a:pt x="41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6" name="Google Shape;366;p52"/>
          <p:cNvSpPr/>
          <p:nvPr/>
        </p:nvSpPr>
        <p:spPr>
          <a:xfrm>
            <a:off x="6719999" y="4268040"/>
            <a:ext cx="931908" cy="835195"/>
          </a:xfrm>
          <a:custGeom>
            <a:avLst/>
            <a:gdLst/>
            <a:ahLst/>
            <a:cxnLst/>
            <a:rect l="l" t="t" r="r" b="b"/>
            <a:pathLst>
              <a:path w="40933" h="36685" extrusionOk="0">
                <a:moveTo>
                  <a:pt x="1" y="0"/>
                </a:moveTo>
                <a:lnTo>
                  <a:pt x="1" y="16218"/>
                </a:lnTo>
                <a:lnTo>
                  <a:pt x="28" y="17267"/>
                </a:lnTo>
                <a:lnTo>
                  <a:pt x="111" y="18315"/>
                </a:lnTo>
                <a:lnTo>
                  <a:pt x="249" y="19335"/>
                </a:lnTo>
                <a:lnTo>
                  <a:pt x="414" y="20356"/>
                </a:lnTo>
                <a:lnTo>
                  <a:pt x="663" y="21321"/>
                </a:lnTo>
                <a:lnTo>
                  <a:pt x="938" y="22314"/>
                </a:lnTo>
                <a:lnTo>
                  <a:pt x="1242" y="23252"/>
                </a:lnTo>
                <a:lnTo>
                  <a:pt x="1628" y="24190"/>
                </a:lnTo>
                <a:lnTo>
                  <a:pt x="2014" y="25100"/>
                </a:lnTo>
                <a:lnTo>
                  <a:pt x="2483" y="25982"/>
                </a:lnTo>
                <a:lnTo>
                  <a:pt x="2980" y="26837"/>
                </a:lnTo>
                <a:lnTo>
                  <a:pt x="3504" y="27665"/>
                </a:lnTo>
                <a:lnTo>
                  <a:pt x="4083" y="28465"/>
                </a:lnTo>
                <a:lnTo>
                  <a:pt x="4690" y="29237"/>
                </a:lnTo>
                <a:lnTo>
                  <a:pt x="5324" y="29982"/>
                </a:lnTo>
                <a:lnTo>
                  <a:pt x="6014" y="30699"/>
                </a:lnTo>
                <a:lnTo>
                  <a:pt x="6703" y="31361"/>
                </a:lnTo>
                <a:lnTo>
                  <a:pt x="7448" y="31995"/>
                </a:lnTo>
                <a:lnTo>
                  <a:pt x="8220" y="32602"/>
                </a:lnTo>
                <a:lnTo>
                  <a:pt x="9020" y="33181"/>
                </a:lnTo>
                <a:lnTo>
                  <a:pt x="9847" y="33705"/>
                </a:lnTo>
                <a:lnTo>
                  <a:pt x="10702" y="34202"/>
                </a:lnTo>
                <a:lnTo>
                  <a:pt x="11585" y="34671"/>
                </a:lnTo>
                <a:lnTo>
                  <a:pt x="12495" y="35085"/>
                </a:lnTo>
                <a:lnTo>
                  <a:pt x="13433" y="35443"/>
                </a:lnTo>
                <a:lnTo>
                  <a:pt x="14371" y="35747"/>
                </a:lnTo>
                <a:lnTo>
                  <a:pt x="15364" y="36022"/>
                </a:lnTo>
                <a:lnTo>
                  <a:pt x="16357" y="36271"/>
                </a:lnTo>
                <a:lnTo>
                  <a:pt x="17350" y="36436"/>
                </a:lnTo>
                <a:lnTo>
                  <a:pt x="18370" y="36574"/>
                </a:lnTo>
                <a:lnTo>
                  <a:pt x="19418" y="36657"/>
                </a:lnTo>
                <a:lnTo>
                  <a:pt x="20467" y="36684"/>
                </a:lnTo>
                <a:lnTo>
                  <a:pt x="21515" y="36657"/>
                </a:lnTo>
                <a:lnTo>
                  <a:pt x="22563" y="36574"/>
                </a:lnTo>
                <a:lnTo>
                  <a:pt x="23583" y="36436"/>
                </a:lnTo>
                <a:lnTo>
                  <a:pt x="24576" y="36271"/>
                </a:lnTo>
                <a:lnTo>
                  <a:pt x="25569" y="36022"/>
                </a:lnTo>
                <a:lnTo>
                  <a:pt x="26562" y="35747"/>
                </a:lnTo>
                <a:lnTo>
                  <a:pt x="27500" y="35443"/>
                </a:lnTo>
                <a:lnTo>
                  <a:pt x="28438" y="35085"/>
                </a:lnTo>
                <a:lnTo>
                  <a:pt x="29348" y="34671"/>
                </a:lnTo>
                <a:lnTo>
                  <a:pt x="30231" y="34202"/>
                </a:lnTo>
                <a:lnTo>
                  <a:pt x="31086" y="33705"/>
                </a:lnTo>
                <a:lnTo>
                  <a:pt x="31913" y="33181"/>
                </a:lnTo>
                <a:lnTo>
                  <a:pt x="32713" y="32602"/>
                </a:lnTo>
                <a:lnTo>
                  <a:pt x="33485" y="31995"/>
                </a:lnTo>
                <a:lnTo>
                  <a:pt x="34230" y="31361"/>
                </a:lnTo>
                <a:lnTo>
                  <a:pt x="34920" y="30699"/>
                </a:lnTo>
                <a:lnTo>
                  <a:pt x="35609" y="29982"/>
                </a:lnTo>
                <a:lnTo>
                  <a:pt x="36243" y="29237"/>
                </a:lnTo>
                <a:lnTo>
                  <a:pt x="36850" y="28465"/>
                </a:lnTo>
                <a:lnTo>
                  <a:pt x="37429" y="27665"/>
                </a:lnTo>
                <a:lnTo>
                  <a:pt x="37954" y="26837"/>
                </a:lnTo>
                <a:lnTo>
                  <a:pt x="38450" y="25982"/>
                </a:lnTo>
                <a:lnTo>
                  <a:pt x="38919" y="25100"/>
                </a:lnTo>
                <a:lnTo>
                  <a:pt x="39305" y="24190"/>
                </a:lnTo>
                <a:lnTo>
                  <a:pt x="39691" y="23252"/>
                </a:lnTo>
                <a:lnTo>
                  <a:pt x="39995" y="22314"/>
                </a:lnTo>
                <a:lnTo>
                  <a:pt x="40270" y="21321"/>
                </a:lnTo>
                <a:lnTo>
                  <a:pt x="40519" y="20356"/>
                </a:lnTo>
                <a:lnTo>
                  <a:pt x="40684" y="19335"/>
                </a:lnTo>
                <a:lnTo>
                  <a:pt x="40822" y="18315"/>
                </a:lnTo>
                <a:lnTo>
                  <a:pt x="40905" y="17267"/>
                </a:lnTo>
                <a:lnTo>
                  <a:pt x="40932" y="16218"/>
                </a:lnTo>
                <a:lnTo>
                  <a:pt x="4093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7" name="Google Shape;367;p52"/>
          <p:cNvSpPr/>
          <p:nvPr/>
        </p:nvSpPr>
        <p:spPr>
          <a:xfrm>
            <a:off x="6689856" y="4268041"/>
            <a:ext cx="992195" cy="167039"/>
          </a:xfrm>
          <a:custGeom>
            <a:avLst/>
            <a:gdLst/>
            <a:ahLst/>
            <a:cxnLst/>
            <a:rect l="l" t="t" r="r" b="b"/>
            <a:pathLst>
              <a:path w="43581" h="7337" extrusionOk="0">
                <a:moveTo>
                  <a:pt x="1" y="0"/>
                </a:moveTo>
                <a:lnTo>
                  <a:pt x="1" y="7337"/>
                </a:lnTo>
                <a:lnTo>
                  <a:pt x="43580" y="7337"/>
                </a:lnTo>
                <a:lnTo>
                  <a:pt x="4358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8" name="Google Shape;368;p52"/>
          <p:cNvSpPr/>
          <p:nvPr/>
        </p:nvSpPr>
        <p:spPr>
          <a:xfrm>
            <a:off x="7064117" y="4495981"/>
            <a:ext cx="243672" cy="503644"/>
          </a:xfrm>
          <a:custGeom>
            <a:avLst/>
            <a:gdLst/>
            <a:ahLst/>
            <a:cxnLst/>
            <a:rect l="l" t="t" r="r" b="b"/>
            <a:pathLst>
              <a:path w="10703" h="22122" extrusionOk="0">
                <a:moveTo>
                  <a:pt x="6124" y="0"/>
                </a:moveTo>
                <a:lnTo>
                  <a:pt x="5958" y="28"/>
                </a:lnTo>
                <a:lnTo>
                  <a:pt x="5765" y="83"/>
                </a:lnTo>
                <a:lnTo>
                  <a:pt x="5600" y="194"/>
                </a:lnTo>
                <a:lnTo>
                  <a:pt x="5462" y="331"/>
                </a:lnTo>
                <a:lnTo>
                  <a:pt x="5324" y="525"/>
                </a:lnTo>
                <a:lnTo>
                  <a:pt x="111" y="10564"/>
                </a:lnTo>
                <a:lnTo>
                  <a:pt x="56" y="10675"/>
                </a:lnTo>
                <a:lnTo>
                  <a:pt x="28" y="10813"/>
                </a:lnTo>
                <a:lnTo>
                  <a:pt x="1" y="10951"/>
                </a:lnTo>
                <a:lnTo>
                  <a:pt x="1" y="11088"/>
                </a:lnTo>
                <a:lnTo>
                  <a:pt x="28" y="11337"/>
                </a:lnTo>
                <a:lnTo>
                  <a:pt x="111" y="11585"/>
                </a:lnTo>
                <a:lnTo>
                  <a:pt x="276" y="11778"/>
                </a:lnTo>
                <a:lnTo>
                  <a:pt x="359" y="11888"/>
                </a:lnTo>
                <a:lnTo>
                  <a:pt x="470" y="11943"/>
                </a:lnTo>
                <a:lnTo>
                  <a:pt x="580" y="11999"/>
                </a:lnTo>
                <a:lnTo>
                  <a:pt x="718" y="12054"/>
                </a:lnTo>
                <a:lnTo>
                  <a:pt x="856" y="12081"/>
                </a:lnTo>
                <a:lnTo>
                  <a:pt x="994" y="12109"/>
                </a:lnTo>
                <a:lnTo>
                  <a:pt x="8165" y="12109"/>
                </a:lnTo>
                <a:lnTo>
                  <a:pt x="4469" y="20549"/>
                </a:lnTo>
                <a:lnTo>
                  <a:pt x="4414" y="20770"/>
                </a:lnTo>
                <a:lnTo>
                  <a:pt x="4386" y="20990"/>
                </a:lnTo>
                <a:lnTo>
                  <a:pt x="4386" y="21183"/>
                </a:lnTo>
                <a:lnTo>
                  <a:pt x="4469" y="21377"/>
                </a:lnTo>
                <a:lnTo>
                  <a:pt x="4552" y="21570"/>
                </a:lnTo>
                <a:lnTo>
                  <a:pt x="4662" y="21735"/>
                </a:lnTo>
                <a:lnTo>
                  <a:pt x="4800" y="21873"/>
                </a:lnTo>
                <a:lnTo>
                  <a:pt x="4965" y="21983"/>
                </a:lnTo>
                <a:lnTo>
                  <a:pt x="5131" y="22066"/>
                </a:lnTo>
                <a:lnTo>
                  <a:pt x="5324" y="22094"/>
                </a:lnTo>
                <a:lnTo>
                  <a:pt x="5489" y="22121"/>
                </a:lnTo>
                <a:lnTo>
                  <a:pt x="5683" y="22094"/>
                </a:lnTo>
                <a:lnTo>
                  <a:pt x="5848" y="22039"/>
                </a:lnTo>
                <a:lnTo>
                  <a:pt x="5986" y="21928"/>
                </a:lnTo>
                <a:lnTo>
                  <a:pt x="6124" y="21790"/>
                </a:lnTo>
                <a:lnTo>
                  <a:pt x="6234" y="21597"/>
                </a:lnTo>
                <a:lnTo>
                  <a:pt x="10620" y="11585"/>
                </a:lnTo>
                <a:lnTo>
                  <a:pt x="10702" y="11337"/>
                </a:lnTo>
                <a:lnTo>
                  <a:pt x="10702" y="11061"/>
                </a:lnTo>
                <a:lnTo>
                  <a:pt x="10675" y="10785"/>
                </a:lnTo>
                <a:lnTo>
                  <a:pt x="10592" y="10564"/>
                </a:lnTo>
                <a:lnTo>
                  <a:pt x="10537" y="10454"/>
                </a:lnTo>
                <a:lnTo>
                  <a:pt x="10454" y="10344"/>
                </a:lnTo>
                <a:lnTo>
                  <a:pt x="10371" y="10261"/>
                </a:lnTo>
                <a:lnTo>
                  <a:pt x="10261" y="10178"/>
                </a:lnTo>
                <a:lnTo>
                  <a:pt x="10151" y="10123"/>
                </a:lnTo>
                <a:lnTo>
                  <a:pt x="10013" y="10095"/>
                </a:lnTo>
                <a:lnTo>
                  <a:pt x="9875" y="10068"/>
                </a:lnTo>
                <a:lnTo>
                  <a:pt x="9709" y="10040"/>
                </a:lnTo>
                <a:lnTo>
                  <a:pt x="2676" y="10040"/>
                </a:lnTo>
                <a:lnTo>
                  <a:pt x="7089" y="1573"/>
                </a:lnTo>
                <a:lnTo>
                  <a:pt x="7200" y="1352"/>
                </a:lnTo>
                <a:lnTo>
                  <a:pt x="7227" y="1131"/>
                </a:lnTo>
                <a:lnTo>
                  <a:pt x="7227" y="938"/>
                </a:lnTo>
                <a:lnTo>
                  <a:pt x="7172" y="745"/>
                </a:lnTo>
                <a:lnTo>
                  <a:pt x="7089" y="580"/>
                </a:lnTo>
                <a:lnTo>
                  <a:pt x="6979" y="414"/>
                </a:lnTo>
                <a:lnTo>
                  <a:pt x="6841" y="276"/>
                </a:lnTo>
                <a:lnTo>
                  <a:pt x="6675" y="166"/>
                </a:lnTo>
                <a:lnTo>
                  <a:pt x="6510" y="83"/>
                </a:lnTo>
                <a:lnTo>
                  <a:pt x="6317" y="28"/>
                </a:lnTo>
                <a:lnTo>
                  <a:pt x="6124" y="0"/>
                </a:lnTo>
                <a:close/>
              </a:path>
            </a:pathLst>
          </a:custGeom>
          <a:solidFill>
            <a:srgbClr val="BCE5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69" name="Google Shape;369;p52"/>
          <p:cNvGrpSpPr/>
          <p:nvPr/>
        </p:nvGrpSpPr>
        <p:grpSpPr>
          <a:xfrm>
            <a:off x="4715293" y="3123925"/>
            <a:ext cx="6505575" cy="2998484"/>
            <a:chOff x="3540934" y="2351873"/>
            <a:chExt cx="4879181" cy="2248863"/>
          </a:xfrm>
        </p:grpSpPr>
        <p:sp>
          <p:nvSpPr>
            <p:cNvPr id="370" name="Google Shape;370;p52"/>
            <p:cNvSpPr/>
            <p:nvPr/>
          </p:nvSpPr>
          <p:spPr>
            <a:xfrm>
              <a:off x="6688369" y="3683757"/>
              <a:ext cx="393271" cy="338648"/>
            </a:xfrm>
            <a:custGeom>
              <a:avLst/>
              <a:gdLst/>
              <a:ahLst/>
              <a:cxnLst/>
              <a:rect l="l" t="t" r="r" b="b"/>
              <a:pathLst>
                <a:path w="23032" h="19833" extrusionOk="0">
                  <a:moveTo>
                    <a:pt x="1" y="1"/>
                  </a:moveTo>
                  <a:lnTo>
                    <a:pt x="1" y="12716"/>
                  </a:lnTo>
                  <a:lnTo>
                    <a:pt x="111" y="13019"/>
                  </a:lnTo>
                  <a:lnTo>
                    <a:pt x="249" y="13378"/>
                  </a:lnTo>
                  <a:lnTo>
                    <a:pt x="470" y="13847"/>
                  </a:lnTo>
                  <a:lnTo>
                    <a:pt x="773" y="14371"/>
                  </a:lnTo>
                  <a:lnTo>
                    <a:pt x="1159" y="14978"/>
                  </a:lnTo>
                  <a:lnTo>
                    <a:pt x="1656" y="15612"/>
                  </a:lnTo>
                  <a:lnTo>
                    <a:pt x="1932" y="15943"/>
                  </a:lnTo>
                  <a:lnTo>
                    <a:pt x="2235" y="16274"/>
                  </a:lnTo>
                  <a:lnTo>
                    <a:pt x="2566" y="16633"/>
                  </a:lnTo>
                  <a:lnTo>
                    <a:pt x="2925" y="16936"/>
                  </a:lnTo>
                  <a:lnTo>
                    <a:pt x="3311" y="17267"/>
                  </a:lnTo>
                  <a:lnTo>
                    <a:pt x="3752" y="17598"/>
                  </a:lnTo>
                  <a:lnTo>
                    <a:pt x="4193" y="17902"/>
                  </a:lnTo>
                  <a:lnTo>
                    <a:pt x="4690" y="18205"/>
                  </a:lnTo>
                  <a:lnTo>
                    <a:pt x="5214" y="18481"/>
                  </a:lnTo>
                  <a:lnTo>
                    <a:pt x="5765" y="18729"/>
                  </a:lnTo>
                  <a:lnTo>
                    <a:pt x="6345" y="18977"/>
                  </a:lnTo>
                  <a:lnTo>
                    <a:pt x="6979" y="19198"/>
                  </a:lnTo>
                  <a:lnTo>
                    <a:pt x="7641" y="19391"/>
                  </a:lnTo>
                  <a:lnTo>
                    <a:pt x="8331" y="19529"/>
                  </a:lnTo>
                  <a:lnTo>
                    <a:pt x="9075" y="19667"/>
                  </a:lnTo>
                  <a:lnTo>
                    <a:pt x="9848" y="19777"/>
                  </a:lnTo>
                  <a:lnTo>
                    <a:pt x="10675" y="19832"/>
                  </a:lnTo>
                  <a:lnTo>
                    <a:pt x="12385" y="19832"/>
                  </a:lnTo>
                  <a:lnTo>
                    <a:pt x="13213" y="19777"/>
                  </a:lnTo>
                  <a:lnTo>
                    <a:pt x="13985" y="19667"/>
                  </a:lnTo>
                  <a:lnTo>
                    <a:pt x="14730" y="19529"/>
                  </a:lnTo>
                  <a:lnTo>
                    <a:pt x="15419" y="19391"/>
                  </a:lnTo>
                  <a:lnTo>
                    <a:pt x="16081" y="19198"/>
                  </a:lnTo>
                  <a:lnTo>
                    <a:pt x="16688" y="18977"/>
                  </a:lnTo>
                  <a:lnTo>
                    <a:pt x="17295" y="18729"/>
                  </a:lnTo>
                  <a:lnTo>
                    <a:pt x="17846" y="18481"/>
                  </a:lnTo>
                  <a:lnTo>
                    <a:pt x="18370" y="18205"/>
                  </a:lnTo>
                  <a:lnTo>
                    <a:pt x="18839" y="17902"/>
                  </a:lnTo>
                  <a:lnTo>
                    <a:pt x="19308" y="17598"/>
                  </a:lnTo>
                  <a:lnTo>
                    <a:pt x="19722" y="17267"/>
                  </a:lnTo>
                  <a:lnTo>
                    <a:pt x="20108" y="16936"/>
                  </a:lnTo>
                  <a:lnTo>
                    <a:pt x="20467" y="16633"/>
                  </a:lnTo>
                  <a:lnTo>
                    <a:pt x="20798" y="16274"/>
                  </a:lnTo>
                  <a:lnTo>
                    <a:pt x="21101" y="15943"/>
                  </a:lnTo>
                  <a:lnTo>
                    <a:pt x="21404" y="15612"/>
                  </a:lnTo>
                  <a:lnTo>
                    <a:pt x="21873" y="14978"/>
                  </a:lnTo>
                  <a:lnTo>
                    <a:pt x="22260" y="14371"/>
                  </a:lnTo>
                  <a:lnTo>
                    <a:pt x="22563" y="13847"/>
                  </a:lnTo>
                  <a:lnTo>
                    <a:pt x="22784" y="13378"/>
                  </a:lnTo>
                  <a:lnTo>
                    <a:pt x="22949" y="13019"/>
                  </a:lnTo>
                  <a:lnTo>
                    <a:pt x="23032" y="12716"/>
                  </a:lnTo>
                  <a:lnTo>
                    <a:pt x="230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52"/>
            <p:cNvSpPr/>
            <p:nvPr/>
          </p:nvSpPr>
          <p:spPr>
            <a:xfrm>
              <a:off x="3905451" y="4467449"/>
              <a:ext cx="4152503" cy="133287"/>
            </a:xfrm>
            <a:custGeom>
              <a:avLst/>
              <a:gdLst/>
              <a:ahLst/>
              <a:cxnLst/>
              <a:rect l="l" t="t" r="r" b="b"/>
              <a:pathLst>
                <a:path w="243192" h="7806" extrusionOk="0">
                  <a:moveTo>
                    <a:pt x="3917" y="0"/>
                  </a:moveTo>
                  <a:lnTo>
                    <a:pt x="3503" y="28"/>
                  </a:lnTo>
                  <a:lnTo>
                    <a:pt x="3117" y="83"/>
                  </a:lnTo>
                  <a:lnTo>
                    <a:pt x="2759" y="193"/>
                  </a:lnTo>
                  <a:lnTo>
                    <a:pt x="2400" y="331"/>
                  </a:lnTo>
                  <a:lnTo>
                    <a:pt x="2042" y="497"/>
                  </a:lnTo>
                  <a:lnTo>
                    <a:pt x="1738" y="690"/>
                  </a:lnTo>
                  <a:lnTo>
                    <a:pt x="1435" y="910"/>
                  </a:lnTo>
                  <a:lnTo>
                    <a:pt x="1159" y="1159"/>
                  </a:lnTo>
                  <a:lnTo>
                    <a:pt x="911" y="1435"/>
                  </a:lnTo>
                  <a:lnTo>
                    <a:pt x="690" y="1738"/>
                  </a:lnTo>
                  <a:lnTo>
                    <a:pt x="469" y="2041"/>
                  </a:lnTo>
                  <a:lnTo>
                    <a:pt x="331" y="2400"/>
                  </a:lnTo>
                  <a:lnTo>
                    <a:pt x="194" y="2758"/>
                  </a:lnTo>
                  <a:lnTo>
                    <a:pt x="83" y="3117"/>
                  </a:lnTo>
                  <a:lnTo>
                    <a:pt x="28" y="3503"/>
                  </a:lnTo>
                  <a:lnTo>
                    <a:pt x="1" y="3917"/>
                  </a:lnTo>
                  <a:lnTo>
                    <a:pt x="28" y="4303"/>
                  </a:lnTo>
                  <a:lnTo>
                    <a:pt x="83" y="4689"/>
                  </a:lnTo>
                  <a:lnTo>
                    <a:pt x="194" y="5075"/>
                  </a:lnTo>
                  <a:lnTo>
                    <a:pt x="331" y="5434"/>
                  </a:lnTo>
                  <a:lnTo>
                    <a:pt x="469" y="5765"/>
                  </a:lnTo>
                  <a:lnTo>
                    <a:pt x="690" y="6096"/>
                  </a:lnTo>
                  <a:lnTo>
                    <a:pt x="911" y="6399"/>
                  </a:lnTo>
                  <a:lnTo>
                    <a:pt x="1159" y="6675"/>
                  </a:lnTo>
                  <a:lnTo>
                    <a:pt x="1435" y="6923"/>
                  </a:lnTo>
                  <a:lnTo>
                    <a:pt x="1738" y="7144"/>
                  </a:lnTo>
                  <a:lnTo>
                    <a:pt x="2042" y="7337"/>
                  </a:lnTo>
                  <a:lnTo>
                    <a:pt x="2400" y="7503"/>
                  </a:lnTo>
                  <a:lnTo>
                    <a:pt x="2759" y="7641"/>
                  </a:lnTo>
                  <a:lnTo>
                    <a:pt x="3117" y="7723"/>
                  </a:lnTo>
                  <a:lnTo>
                    <a:pt x="3503" y="7806"/>
                  </a:lnTo>
                  <a:lnTo>
                    <a:pt x="239689" y="7806"/>
                  </a:lnTo>
                  <a:lnTo>
                    <a:pt x="240075" y="7723"/>
                  </a:lnTo>
                  <a:lnTo>
                    <a:pt x="240461" y="7641"/>
                  </a:lnTo>
                  <a:lnTo>
                    <a:pt x="240819" y="7503"/>
                  </a:lnTo>
                  <a:lnTo>
                    <a:pt x="241150" y="7337"/>
                  </a:lnTo>
                  <a:lnTo>
                    <a:pt x="241481" y="7144"/>
                  </a:lnTo>
                  <a:lnTo>
                    <a:pt x="241785" y="6923"/>
                  </a:lnTo>
                  <a:lnTo>
                    <a:pt x="242061" y="6675"/>
                  </a:lnTo>
                  <a:lnTo>
                    <a:pt x="242309" y="6399"/>
                  </a:lnTo>
                  <a:lnTo>
                    <a:pt x="242529" y="6096"/>
                  </a:lnTo>
                  <a:lnTo>
                    <a:pt x="242723" y="5765"/>
                  </a:lnTo>
                  <a:lnTo>
                    <a:pt x="242888" y="5434"/>
                  </a:lnTo>
                  <a:lnTo>
                    <a:pt x="243026" y="5075"/>
                  </a:lnTo>
                  <a:lnTo>
                    <a:pt x="243109" y="4689"/>
                  </a:lnTo>
                  <a:lnTo>
                    <a:pt x="243164" y="4303"/>
                  </a:lnTo>
                  <a:lnTo>
                    <a:pt x="243191" y="3917"/>
                  </a:lnTo>
                  <a:lnTo>
                    <a:pt x="243164" y="3503"/>
                  </a:lnTo>
                  <a:lnTo>
                    <a:pt x="243109" y="3117"/>
                  </a:lnTo>
                  <a:lnTo>
                    <a:pt x="243026" y="2758"/>
                  </a:lnTo>
                  <a:lnTo>
                    <a:pt x="242888" y="2400"/>
                  </a:lnTo>
                  <a:lnTo>
                    <a:pt x="242723" y="2041"/>
                  </a:lnTo>
                  <a:lnTo>
                    <a:pt x="242529" y="1738"/>
                  </a:lnTo>
                  <a:lnTo>
                    <a:pt x="242309" y="1435"/>
                  </a:lnTo>
                  <a:lnTo>
                    <a:pt x="242061" y="1159"/>
                  </a:lnTo>
                  <a:lnTo>
                    <a:pt x="241785" y="910"/>
                  </a:lnTo>
                  <a:lnTo>
                    <a:pt x="241481" y="690"/>
                  </a:lnTo>
                  <a:lnTo>
                    <a:pt x="241150" y="497"/>
                  </a:lnTo>
                  <a:lnTo>
                    <a:pt x="240819" y="331"/>
                  </a:lnTo>
                  <a:lnTo>
                    <a:pt x="240461" y="193"/>
                  </a:lnTo>
                  <a:lnTo>
                    <a:pt x="240075" y="83"/>
                  </a:lnTo>
                  <a:lnTo>
                    <a:pt x="239689" y="28"/>
                  </a:lnTo>
                  <a:lnTo>
                    <a:pt x="2393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52"/>
            <p:cNvSpPr/>
            <p:nvPr/>
          </p:nvSpPr>
          <p:spPr>
            <a:xfrm>
              <a:off x="5568419" y="3861320"/>
              <a:ext cx="2388280" cy="606145"/>
            </a:xfrm>
            <a:custGeom>
              <a:avLst/>
              <a:gdLst/>
              <a:ahLst/>
              <a:cxnLst/>
              <a:rect l="l" t="t" r="r" b="b"/>
              <a:pathLst>
                <a:path w="139870" h="35499" extrusionOk="0">
                  <a:moveTo>
                    <a:pt x="68570" y="0"/>
                  </a:moveTo>
                  <a:lnTo>
                    <a:pt x="67191" y="28"/>
                  </a:lnTo>
                  <a:lnTo>
                    <a:pt x="65811" y="83"/>
                  </a:lnTo>
                  <a:lnTo>
                    <a:pt x="64432" y="166"/>
                  </a:lnTo>
                  <a:lnTo>
                    <a:pt x="63081" y="248"/>
                  </a:lnTo>
                  <a:lnTo>
                    <a:pt x="61729" y="359"/>
                  </a:lnTo>
                  <a:lnTo>
                    <a:pt x="60378" y="497"/>
                  </a:lnTo>
                  <a:lnTo>
                    <a:pt x="59026" y="635"/>
                  </a:lnTo>
                  <a:lnTo>
                    <a:pt x="57702" y="828"/>
                  </a:lnTo>
                  <a:lnTo>
                    <a:pt x="56378" y="993"/>
                  </a:lnTo>
                  <a:lnTo>
                    <a:pt x="55054" y="1214"/>
                  </a:lnTo>
                  <a:lnTo>
                    <a:pt x="53731" y="1434"/>
                  </a:lnTo>
                  <a:lnTo>
                    <a:pt x="52434" y="1683"/>
                  </a:lnTo>
                  <a:lnTo>
                    <a:pt x="51138" y="1959"/>
                  </a:lnTo>
                  <a:lnTo>
                    <a:pt x="49841" y="2234"/>
                  </a:lnTo>
                  <a:lnTo>
                    <a:pt x="48545" y="2538"/>
                  </a:lnTo>
                  <a:lnTo>
                    <a:pt x="47276" y="2869"/>
                  </a:lnTo>
                  <a:lnTo>
                    <a:pt x="46008" y="3200"/>
                  </a:lnTo>
                  <a:lnTo>
                    <a:pt x="44766" y="3558"/>
                  </a:lnTo>
                  <a:lnTo>
                    <a:pt x="43498" y="3944"/>
                  </a:lnTo>
                  <a:lnTo>
                    <a:pt x="42284" y="4331"/>
                  </a:lnTo>
                  <a:lnTo>
                    <a:pt x="41043" y="4744"/>
                  </a:lnTo>
                  <a:lnTo>
                    <a:pt x="39829" y="5158"/>
                  </a:lnTo>
                  <a:lnTo>
                    <a:pt x="38616" y="5627"/>
                  </a:lnTo>
                  <a:lnTo>
                    <a:pt x="37402" y="6068"/>
                  </a:lnTo>
                  <a:lnTo>
                    <a:pt x="36216" y="6565"/>
                  </a:lnTo>
                  <a:lnTo>
                    <a:pt x="35030" y="7034"/>
                  </a:lnTo>
                  <a:lnTo>
                    <a:pt x="33871" y="7558"/>
                  </a:lnTo>
                  <a:lnTo>
                    <a:pt x="32713" y="8082"/>
                  </a:lnTo>
                  <a:lnTo>
                    <a:pt x="31555" y="8633"/>
                  </a:lnTo>
                  <a:lnTo>
                    <a:pt x="30396" y="9185"/>
                  </a:lnTo>
                  <a:lnTo>
                    <a:pt x="29293" y="9764"/>
                  </a:lnTo>
                  <a:lnTo>
                    <a:pt x="28162" y="10343"/>
                  </a:lnTo>
                  <a:lnTo>
                    <a:pt x="27059" y="10950"/>
                  </a:lnTo>
                  <a:lnTo>
                    <a:pt x="25955" y="11585"/>
                  </a:lnTo>
                  <a:lnTo>
                    <a:pt x="24880" y="12219"/>
                  </a:lnTo>
                  <a:lnTo>
                    <a:pt x="23804" y="12881"/>
                  </a:lnTo>
                  <a:lnTo>
                    <a:pt x="22756" y="13543"/>
                  </a:lnTo>
                  <a:lnTo>
                    <a:pt x="21708" y="14205"/>
                  </a:lnTo>
                  <a:lnTo>
                    <a:pt x="20660" y="14922"/>
                  </a:lnTo>
                  <a:lnTo>
                    <a:pt x="19639" y="15612"/>
                  </a:lnTo>
                  <a:lnTo>
                    <a:pt x="18646" y="16356"/>
                  </a:lnTo>
                  <a:lnTo>
                    <a:pt x="17626" y="17073"/>
                  </a:lnTo>
                  <a:lnTo>
                    <a:pt x="16660" y="17846"/>
                  </a:lnTo>
                  <a:lnTo>
                    <a:pt x="15695" y="18590"/>
                  </a:lnTo>
                  <a:lnTo>
                    <a:pt x="14730" y="19390"/>
                  </a:lnTo>
                  <a:lnTo>
                    <a:pt x="13792" y="20163"/>
                  </a:lnTo>
                  <a:lnTo>
                    <a:pt x="12854" y="20963"/>
                  </a:lnTo>
                  <a:lnTo>
                    <a:pt x="11944" y="21790"/>
                  </a:lnTo>
                  <a:lnTo>
                    <a:pt x="11034" y="22617"/>
                  </a:lnTo>
                  <a:lnTo>
                    <a:pt x="10151" y="23473"/>
                  </a:lnTo>
                  <a:lnTo>
                    <a:pt x="9268" y="24328"/>
                  </a:lnTo>
                  <a:lnTo>
                    <a:pt x="8413" y="25183"/>
                  </a:lnTo>
                  <a:lnTo>
                    <a:pt x="7586" y="26065"/>
                  </a:lnTo>
                  <a:lnTo>
                    <a:pt x="6758" y="26975"/>
                  </a:lnTo>
                  <a:lnTo>
                    <a:pt x="5931" y="27858"/>
                  </a:lnTo>
                  <a:lnTo>
                    <a:pt x="5131" y="28796"/>
                  </a:lnTo>
                  <a:lnTo>
                    <a:pt x="4359" y="29706"/>
                  </a:lnTo>
                  <a:lnTo>
                    <a:pt x="3586" y="30644"/>
                  </a:lnTo>
                  <a:lnTo>
                    <a:pt x="2842" y="31609"/>
                  </a:lnTo>
                  <a:lnTo>
                    <a:pt x="2125" y="32575"/>
                  </a:lnTo>
                  <a:lnTo>
                    <a:pt x="1407" y="33540"/>
                  </a:lnTo>
                  <a:lnTo>
                    <a:pt x="690" y="34505"/>
                  </a:lnTo>
                  <a:lnTo>
                    <a:pt x="1" y="35498"/>
                  </a:lnTo>
                  <a:lnTo>
                    <a:pt x="139869" y="35498"/>
                  </a:lnTo>
                  <a:lnTo>
                    <a:pt x="139180" y="34505"/>
                  </a:lnTo>
                  <a:lnTo>
                    <a:pt x="138490" y="33540"/>
                  </a:lnTo>
                  <a:lnTo>
                    <a:pt x="137773" y="32575"/>
                  </a:lnTo>
                  <a:lnTo>
                    <a:pt x="137028" y="31609"/>
                  </a:lnTo>
                  <a:lnTo>
                    <a:pt x="136284" y="30644"/>
                  </a:lnTo>
                  <a:lnTo>
                    <a:pt x="135511" y="29706"/>
                  </a:lnTo>
                  <a:lnTo>
                    <a:pt x="134739" y="28796"/>
                  </a:lnTo>
                  <a:lnTo>
                    <a:pt x="133939" y="27858"/>
                  </a:lnTo>
                  <a:lnTo>
                    <a:pt x="133139" y="26975"/>
                  </a:lnTo>
                  <a:lnTo>
                    <a:pt x="132312" y="26065"/>
                  </a:lnTo>
                  <a:lnTo>
                    <a:pt x="131457" y="25183"/>
                  </a:lnTo>
                  <a:lnTo>
                    <a:pt x="130602" y="24328"/>
                  </a:lnTo>
                  <a:lnTo>
                    <a:pt x="129719" y="23473"/>
                  </a:lnTo>
                  <a:lnTo>
                    <a:pt x="128836" y="22617"/>
                  </a:lnTo>
                  <a:lnTo>
                    <a:pt x="127954" y="21790"/>
                  </a:lnTo>
                  <a:lnTo>
                    <a:pt x="127016" y="20963"/>
                  </a:lnTo>
                  <a:lnTo>
                    <a:pt x="126106" y="20163"/>
                  </a:lnTo>
                  <a:lnTo>
                    <a:pt x="125168" y="19390"/>
                  </a:lnTo>
                  <a:lnTo>
                    <a:pt x="124203" y="18590"/>
                  </a:lnTo>
                  <a:lnTo>
                    <a:pt x="123237" y="17846"/>
                  </a:lnTo>
                  <a:lnTo>
                    <a:pt x="122244" y="17073"/>
                  </a:lnTo>
                  <a:lnTo>
                    <a:pt x="121251" y="16356"/>
                  </a:lnTo>
                  <a:lnTo>
                    <a:pt x="120231" y="15612"/>
                  </a:lnTo>
                  <a:lnTo>
                    <a:pt x="119210" y="14922"/>
                  </a:lnTo>
                  <a:lnTo>
                    <a:pt x="118190" y="14205"/>
                  </a:lnTo>
                  <a:lnTo>
                    <a:pt x="117142" y="13543"/>
                  </a:lnTo>
                  <a:lnTo>
                    <a:pt x="116066" y="12881"/>
                  </a:lnTo>
                  <a:lnTo>
                    <a:pt x="114990" y="12219"/>
                  </a:lnTo>
                  <a:lnTo>
                    <a:pt x="113915" y="11585"/>
                  </a:lnTo>
                  <a:lnTo>
                    <a:pt x="112811" y="10950"/>
                  </a:lnTo>
                  <a:lnTo>
                    <a:pt x="111708" y="10343"/>
                  </a:lnTo>
                  <a:lnTo>
                    <a:pt x="110605" y="9764"/>
                  </a:lnTo>
                  <a:lnTo>
                    <a:pt x="109474" y="9185"/>
                  </a:lnTo>
                  <a:lnTo>
                    <a:pt x="108343" y="8633"/>
                  </a:lnTo>
                  <a:lnTo>
                    <a:pt x="107185" y="8082"/>
                  </a:lnTo>
                  <a:lnTo>
                    <a:pt x="106026" y="7558"/>
                  </a:lnTo>
                  <a:lnTo>
                    <a:pt x="104840" y="7034"/>
                  </a:lnTo>
                  <a:lnTo>
                    <a:pt x="103654" y="6565"/>
                  </a:lnTo>
                  <a:lnTo>
                    <a:pt x="102468" y="6068"/>
                  </a:lnTo>
                  <a:lnTo>
                    <a:pt x="101282" y="5627"/>
                  </a:lnTo>
                  <a:lnTo>
                    <a:pt x="100068" y="5158"/>
                  </a:lnTo>
                  <a:lnTo>
                    <a:pt x="98827" y="4744"/>
                  </a:lnTo>
                  <a:lnTo>
                    <a:pt x="97614" y="4331"/>
                  </a:lnTo>
                  <a:lnTo>
                    <a:pt x="96372" y="3944"/>
                  </a:lnTo>
                  <a:lnTo>
                    <a:pt x="95131" y="3558"/>
                  </a:lnTo>
                  <a:lnTo>
                    <a:pt x="93862" y="3200"/>
                  </a:lnTo>
                  <a:lnTo>
                    <a:pt x="92594" y="2869"/>
                  </a:lnTo>
                  <a:lnTo>
                    <a:pt x="91325" y="2538"/>
                  </a:lnTo>
                  <a:lnTo>
                    <a:pt x="90056" y="2234"/>
                  </a:lnTo>
                  <a:lnTo>
                    <a:pt x="88760" y="1959"/>
                  </a:lnTo>
                  <a:lnTo>
                    <a:pt x="87463" y="1683"/>
                  </a:lnTo>
                  <a:lnTo>
                    <a:pt x="86139" y="1434"/>
                  </a:lnTo>
                  <a:lnTo>
                    <a:pt x="84843" y="1214"/>
                  </a:lnTo>
                  <a:lnTo>
                    <a:pt x="83519" y="993"/>
                  </a:lnTo>
                  <a:lnTo>
                    <a:pt x="82195" y="828"/>
                  </a:lnTo>
                  <a:lnTo>
                    <a:pt x="80844" y="635"/>
                  </a:lnTo>
                  <a:lnTo>
                    <a:pt x="79520" y="497"/>
                  </a:lnTo>
                  <a:lnTo>
                    <a:pt x="78168" y="359"/>
                  </a:lnTo>
                  <a:lnTo>
                    <a:pt x="76817" y="248"/>
                  </a:lnTo>
                  <a:lnTo>
                    <a:pt x="75438" y="166"/>
                  </a:lnTo>
                  <a:lnTo>
                    <a:pt x="74086" y="83"/>
                  </a:lnTo>
                  <a:lnTo>
                    <a:pt x="72707" y="28"/>
                  </a:lnTo>
                  <a:lnTo>
                    <a:pt x="713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52"/>
            <p:cNvSpPr/>
            <p:nvPr/>
          </p:nvSpPr>
          <p:spPr>
            <a:xfrm>
              <a:off x="6088370" y="2351873"/>
              <a:ext cx="180858" cy="1850435"/>
            </a:xfrm>
            <a:custGeom>
              <a:avLst/>
              <a:gdLst/>
              <a:ahLst/>
              <a:cxnLst/>
              <a:rect l="l" t="t" r="r" b="b"/>
              <a:pathLst>
                <a:path w="10592" h="108371" extrusionOk="0">
                  <a:moveTo>
                    <a:pt x="3807" y="1"/>
                  </a:moveTo>
                  <a:lnTo>
                    <a:pt x="0" y="108371"/>
                  </a:lnTo>
                  <a:lnTo>
                    <a:pt x="10592" y="108371"/>
                  </a:lnTo>
                  <a:lnTo>
                    <a:pt x="67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52"/>
            <p:cNvSpPr/>
            <p:nvPr/>
          </p:nvSpPr>
          <p:spPr>
            <a:xfrm>
              <a:off x="7469703" y="2574173"/>
              <a:ext cx="148365" cy="1616832"/>
            </a:xfrm>
            <a:custGeom>
              <a:avLst/>
              <a:gdLst/>
              <a:ahLst/>
              <a:cxnLst/>
              <a:rect l="l" t="t" r="r" b="b"/>
              <a:pathLst>
                <a:path w="8689" h="94690" extrusionOk="0">
                  <a:moveTo>
                    <a:pt x="3145" y="0"/>
                  </a:moveTo>
                  <a:lnTo>
                    <a:pt x="0" y="94690"/>
                  </a:lnTo>
                  <a:lnTo>
                    <a:pt x="8689" y="9469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52"/>
            <p:cNvSpPr/>
            <p:nvPr/>
          </p:nvSpPr>
          <p:spPr>
            <a:xfrm>
              <a:off x="4044851" y="4008251"/>
              <a:ext cx="2522507" cy="459215"/>
            </a:xfrm>
            <a:custGeom>
              <a:avLst/>
              <a:gdLst/>
              <a:ahLst/>
              <a:cxnLst/>
              <a:rect l="l" t="t" r="r" b="b"/>
              <a:pathLst>
                <a:path w="147731" h="26894" extrusionOk="0">
                  <a:moveTo>
                    <a:pt x="73866" y="1"/>
                  </a:moveTo>
                  <a:lnTo>
                    <a:pt x="70969" y="28"/>
                  </a:lnTo>
                  <a:lnTo>
                    <a:pt x="68073" y="111"/>
                  </a:lnTo>
                  <a:lnTo>
                    <a:pt x="65205" y="277"/>
                  </a:lnTo>
                  <a:lnTo>
                    <a:pt x="62364" y="497"/>
                  </a:lnTo>
                  <a:lnTo>
                    <a:pt x="59550" y="773"/>
                  </a:lnTo>
                  <a:lnTo>
                    <a:pt x="56765" y="1104"/>
                  </a:lnTo>
                  <a:lnTo>
                    <a:pt x="54006" y="1490"/>
                  </a:lnTo>
                  <a:lnTo>
                    <a:pt x="51303" y="1932"/>
                  </a:lnTo>
                  <a:lnTo>
                    <a:pt x="48600" y="2428"/>
                  </a:lnTo>
                  <a:lnTo>
                    <a:pt x="45952" y="2980"/>
                  </a:lnTo>
                  <a:lnTo>
                    <a:pt x="43360" y="3586"/>
                  </a:lnTo>
                  <a:lnTo>
                    <a:pt x="40795" y="4248"/>
                  </a:lnTo>
                  <a:lnTo>
                    <a:pt x="38257" y="4966"/>
                  </a:lnTo>
                  <a:lnTo>
                    <a:pt x="35775" y="5738"/>
                  </a:lnTo>
                  <a:lnTo>
                    <a:pt x="33320" y="6538"/>
                  </a:lnTo>
                  <a:lnTo>
                    <a:pt x="30920" y="7393"/>
                  </a:lnTo>
                  <a:lnTo>
                    <a:pt x="28576" y="8303"/>
                  </a:lnTo>
                  <a:lnTo>
                    <a:pt x="26286" y="9268"/>
                  </a:lnTo>
                  <a:lnTo>
                    <a:pt x="24025" y="10261"/>
                  </a:lnTo>
                  <a:lnTo>
                    <a:pt x="21818" y="11309"/>
                  </a:lnTo>
                  <a:lnTo>
                    <a:pt x="19694" y="12385"/>
                  </a:lnTo>
                  <a:lnTo>
                    <a:pt x="17598" y="13516"/>
                  </a:lnTo>
                  <a:lnTo>
                    <a:pt x="15557" y="14674"/>
                  </a:lnTo>
                  <a:lnTo>
                    <a:pt x="13571" y="15888"/>
                  </a:lnTo>
                  <a:lnTo>
                    <a:pt x="11668" y="17129"/>
                  </a:lnTo>
                  <a:lnTo>
                    <a:pt x="9792" y="18426"/>
                  </a:lnTo>
                  <a:lnTo>
                    <a:pt x="8910" y="19088"/>
                  </a:lnTo>
                  <a:lnTo>
                    <a:pt x="8000" y="19750"/>
                  </a:lnTo>
                  <a:lnTo>
                    <a:pt x="7145" y="20439"/>
                  </a:lnTo>
                  <a:lnTo>
                    <a:pt x="6262" y="21129"/>
                  </a:lnTo>
                  <a:lnTo>
                    <a:pt x="5434" y="21818"/>
                  </a:lnTo>
                  <a:lnTo>
                    <a:pt x="4607" y="22508"/>
                  </a:lnTo>
                  <a:lnTo>
                    <a:pt x="3807" y="23225"/>
                  </a:lnTo>
                  <a:lnTo>
                    <a:pt x="3007" y="23942"/>
                  </a:lnTo>
                  <a:lnTo>
                    <a:pt x="2235" y="24659"/>
                  </a:lnTo>
                  <a:lnTo>
                    <a:pt x="1463" y="25404"/>
                  </a:lnTo>
                  <a:lnTo>
                    <a:pt x="746" y="26149"/>
                  </a:lnTo>
                  <a:lnTo>
                    <a:pt x="1" y="26893"/>
                  </a:lnTo>
                  <a:lnTo>
                    <a:pt x="147730" y="26893"/>
                  </a:lnTo>
                  <a:lnTo>
                    <a:pt x="147013" y="26149"/>
                  </a:lnTo>
                  <a:lnTo>
                    <a:pt x="146268" y="25404"/>
                  </a:lnTo>
                  <a:lnTo>
                    <a:pt x="145524" y="24659"/>
                  </a:lnTo>
                  <a:lnTo>
                    <a:pt x="144751" y="23942"/>
                  </a:lnTo>
                  <a:lnTo>
                    <a:pt x="143951" y="23225"/>
                  </a:lnTo>
                  <a:lnTo>
                    <a:pt x="143152" y="22508"/>
                  </a:lnTo>
                  <a:lnTo>
                    <a:pt x="142324" y="21818"/>
                  </a:lnTo>
                  <a:lnTo>
                    <a:pt x="141469" y="21129"/>
                  </a:lnTo>
                  <a:lnTo>
                    <a:pt x="140614" y="20439"/>
                  </a:lnTo>
                  <a:lnTo>
                    <a:pt x="139759" y="19750"/>
                  </a:lnTo>
                  <a:lnTo>
                    <a:pt x="138849" y="19088"/>
                  </a:lnTo>
                  <a:lnTo>
                    <a:pt x="137966" y="18426"/>
                  </a:lnTo>
                  <a:lnTo>
                    <a:pt x="136091" y="17129"/>
                  </a:lnTo>
                  <a:lnTo>
                    <a:pt x="134187" y="15888"/>
                  </a:lnTo>
                  <a:lnTo>
                    <a:pt x="132202" y="14674"/>
                  </a:lnTo>
                  <a:lnTo>
                    <a:pt x="130160" y="13516"/>
                  </a:lnTo>
                  <a:lnTo>
                    <a:pt x="128064" y="12385"/>
                  </a:lnTo>
                  <a:lnTo>
                    <a:pt x="125913" y="11309"/>
                  </a:lnTo>
                  <a:lnTo>
                    <a:pt x="123734" y="10261"/>
                  </a:lnTo>
                  <a:lnTo>
                    <a:pt x="121472" y="9268"/>
                  </a:lnTo>
                  <a:lnTo>
                    <a:pt x="119183" y="8303"/>
                  </a:lnTo>
                  <a:lnTo>
                    <a:pt x="116838" y="7393"/>
                  </a:lnTo>
                  <a:lnTo>
                    <a:pt x="114439" y="6538"/>
                  </a:lnTo>
                  <a:lnTo>
                    <a:pt x="111984" y="5738"/>
                  </a:lnTo>
                  <a:lnTo>
                    <a:pt x="109502" y="4966"/>
                  </a:lnTo>
                  <a:lnTo>
                    <a:pt x="106964" y="4248"/>
                  </a:lnTo>
                  <a:lnTo>
                    <a:pt x="104399" y="3586"/>
                  </a:lnTo>
                  <a:lnTo>
                    <a:pt x="101806" y="2980"/>
                  </a:lnTo>
                  <a:lnTo>
                    <a:pt x="99158" y="2428"/>
                  </a:lnTo>
                  <a:lnTo>
                    <a:pt x="96455" y="1932"/>
                  </a:lnTo>
                  <a:lnTo>
                    <a:pt x="93752" y="1490"/>
                  </a:lnTo>
                  <a:lnTo>
                    <a:pt x="90994" y="1104"/>
                  </a:lnTo>
                  <a:lnTo>
                    <a:pt x="88208" y="773"/>
                  </a:lnTo>
                  <a:lnTo>
                    <a:pt x="85395" y="497"/>
                  </a:lnTo>
                  <a:lnTo>
                    <a:pt x="82554" y="277"/>
                  </a:lnTo>
                  <a:lnTo>
                    <a:pt x="79685" y="111"/>
                  </a:lnTo>
                  <a:lnTo>
                    <a:pt x="76789" y="28"/>
                  </a:lnTo>
                  <a:lnTo>
                    <a:pt x="738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52"/>
            <p:cNvSpPr/>
            <p:nvPr/>
          </p:nvSpPr>
          <p:spPr>
            <a:xfrm>
              <a:off x="4417855" y="2359881"/>
              <a:ext cx="215726" cy="2107584"/>
            </a:xfrm>
            <a:custGeom>
              <a:avLst/>
              <a:gdLst/>
              <a:ahLst/>
              <a:cxnLst/>
              <a:rect l="l" t="t" r="r" b="b"/>
              <a:pathLst>
                <a:path w="12634" h="123431" extrusionOk="0">
                  <a:moveTo>
                    <a:pt x="4552" y="1"/>
                  </a:moveTo>
                  <a:lnTo>
                    <a:pt x="1" y="123430"/>
                  </a:lnTo>
                  <a:lnTo>
                    <a:pt x="12633" y="123430"/>
                  </a:lnTo>
                  <a:lnTo>
                    <a:pt x="80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52"/>
            <p:cNvSpPr/>
            <p:nvPr/>
          </p:nvSpPr>
          <p:spPr>
            <a:xfrm>
              <a:off x="5329643" y="3699774"/>
              <a:ext cx="712113" cy="834558"/>
            </a:xfrm>
            <a:custGeom>
              <a:avLst/>
              <a:gdLst/>
              <a:ahLst/>
              <a:cxnLst/>
              <a:rect l="l" t="t" r="r" b="b"/>
              <a:pathLst>
                <a:path w="41705" h="48876" extrusionOk="0">
                  <a:moveTo>
                    <a:pt x="1" y="1"/>
                  </a:moveTo>
                  <a:lnTo>
                    <a:pt x="1" y="13571"/>
                  </a:lnTo>
                  <a:lnTo>
                    <a:pt x="1" y="14316"/>
                  </a:lnTo>
                  <a:lnTo>
                    <a:pt x="56" y="15033"/>
                  </a:lnTo>
                  <a:lnTo>
                    <a:pt x="166" y="15750"/>
                  </a:lnTo>
                  <a:lnTo>
                    <a:pt x="276" y="16467"/>
                  </a:lnTo>
                  <a:lnTo>
                    <a:pt x="442" y="17157"/>
                  </a:lnTo>
                  <a:lnTo>
                    <a:pt x="635" y="17846"/>
                  </a:lnTo>
                  <a:lnTo>
                    <a:pt x="883" y="18508"/>
                  </a:lnTo>
                  <a:lnTo>
                    <a:pt x="1131" y="19170"/>
                  </a:lnTo>
                  <a:lnTo>
                    <a:pt x="1407" y="19804"/>
                  </a:lnTo>
                  <a:lnTo>
                    <a:pt x="1738" y="20439"/>
                  </a:lnTo>
                  <a:lnTo>
                    <a:pt x="2097" y="21046"/>
                  </a:lnTo>
                  <a:lnTo>
                    <a:pt x="2455" y="21625"/>
                  </a:lnTo>
                  <a:lnTo>
                    <a:pt x="2869" y="22204"/>
                  </a:lnTo>
                  <a:lnTo>
                    <a:pt x="3283" y="22728"/>
                  </a:lnTo>
                  <a:lnTo>
                    <a:pt x="3752" y="23252"/>
                  </a:lnTo>
                  <a:lnTo>
                    <a:pt x="4221" y="23749"/>
                  </a:lnTo>
                  <a:lnTo>
                    <a:pt x="4717" y="24245"/>
                  </a:lnTo>
                  <a:lnTo>
                    <a:pt x="5241" y="24686"/>
                  </a:lnTo>
                  <a:lnTo>
                    <a:pt x="5793" y="25128"/>
                  </a:lnTo>
                  <a:lnTo>
                    <a:pt x="6372" y="25514"/>
                  </a:lnTo>
                  <a:lnTo>
                    <a:pt x="6951" y="25900"/>
                  </a:lnTo>
                  <a:lnTo>
                    <a:pt x="7558" y="26259"/>
                  </a:lnTo>
                  <a:lnTo>
                    <a:pt x="8165" y="26562"/>
                  </a:lnTo>
                  <a:lnTo>
                    <a:pt x="8799" y="26865"/>
                  </a:lnTo>
                  <a:lnTo>
                    <a:pt x="9461" y="27114"/>
                  </a:lnTo>
                  <a:lnTo>
                    <a:pt x="10151" y="27334"/>
                  </a:lnTo>
                  <a:lnTo>
                    <a:pt x="10813" y="27527"/>
                  </a:lnTo>
                  <a:lnTo>
                    <a:pt x="11530" y="27693"/>
                  </a:lnTo>
                  <a:lnTo>
                    <a:pt x="12219" y="27831"/>
                  </a:lnTo>
                  <a:lnTo>
                    <a:pt x="12964" y="27914"/>
                  </a:lnTo>
                  <a:lnTo>
                    <a:pt x="13681" y="27969"/>
                  </a:lnTo>
                  <a:lnTo>
                    <a:pt x="14426" y="27996"/>
                  </a:lnTo>
                  <a:lnTo>
                    <a:pt x="27665" y="27996"/>
                  </a:lnTo>
                  <a:lnTo>
                    <a:pt x="28024" y="28024"/>
                  </a:lnTo>
                  <a:lnTo>
                    <a:pt x="28410" y="28079"/>
                  </a:lnTo>
                  <a:lnTo>
                    <a:pt x="28769" y="28134"/>
                  </a:lnTo>
                  <a:lnTo>
                    <a:pt x="29127" y="28217"/>
                  </a:lnTo>
                  <a:lnTo>
                    <a:pt x="29486" y="28327"/>
                  </a:lnTo>
                  <a:lnTo>
                    <a:pt x="29817" y="28438"/>
                  </a:lnTo>
                  <a:lnTo>
                    <a:pt x="30148" y="28576"/>
                  </a:lnTo>
                  <a:lnTo>
                    <a:pt x="30479" y="28713"/>
                  </a:lnTo>
                  <a:lnTo>
                    <a:pt x="30810" y="28879"/>
                  </a:lnTo>
                  <a:lnTo>
                    <a:pt x="31113" y="29072"/>
                  </a:lnTo>
                  <a:lnTo>
                    <a:pt x="31417" y="29265"/>
                  </a:lnTo>
                  <a:lnTo>
                    <a:pt x="31692" y="29458"/>
                  </a:lnTo>
                  <a:lnTo>
                    <a:pt x="31996" y="29679"/>
                  </a:lnTo>
                  <a:lnTo>
                    <a:pt x="32244" y="29927"/>
                  </a:lnTo>
                  <a:lnTo>
                    <a:pt x="32520" y="30175"/>
                  </a:lnTo>
                  <a:lnTo>
                    <a:pt x="32768" y="30424"/>
                  </a:lnTo>
                  <a:lnTo>
                    <a:pt x="32989" y="30699"/>
                  </a:lnTo>
                  <a:lnTo>
                    <a:pt x="33209" y="30975"/>
                  </a:lnTo>
                  <a:lnTo>
                    <a:pt x="33402" y="31251"/>
                  </a:lnTo>
                  <a:lnTo>
                    <a:pt x="33596" y="31554"/>
                  </a:lnTo>
                  <a:lnTo>
                    <a:pt x="33789" y="31885"/>
                  </a:lnTo>
                  <a:lnTo>
                    <a:pt x="33954" y="32189"/>
                  </a:lnTo>
                  <a:lnTo>
                    <a:pt x="34092" y="32520"/>
                  </a:lnTo>
                  <a:lnTo>
                    <a:pt x="34230" y="32851"/>
                  </a:lnTo>
                  <a:lnTo>
                    <a:pt x="34340" y="33209"/>
                  </a:lnTo>
                  <a:lnTo>
                    <a:pt x="34451" y="33540"/>
                  </a:lnTo>
                  <a:lnTo>
                    <a:pt x="34533" y="33899"/>
                  </a:lnTo>
                  <a:lnTo>
                    <a:pt x="34589" y="34285"/>
                  </a:lnTo>
                  <a:lnTo>
                    <a:pt x="34644" y="34644"/>
                  </a:lnTo>
                  <a:lnTo>
                    <a:pt x="34671" y="35030"/>
                  </a:lnTo>
                  <a:lnTo>
                    <a:pt x="34671" y="35416"/>
                  </a:lnTo>
                  <a:lnTo>
                    <a:pt x="34671" y="48876"/>
                  </a:lnTo>
                  <a:lnTo>
                    <a:pt x="41705" y="48876"/>
                  </a:lnTo>
                  <a:lnTo>
                    <a:pt x="41705" y="35416"/>
                  </a:lnTo>
                  <a:lnTo>
                    <a:pt x="41677" y="34671"/>
                  </a:lnTo>
                  <a:lnTo>
                    <a:pt x="41622" y="33926"/>
                  </a:lnTo>
                  <a:lnTo>
                    <a:pt x="41539" y="33209"/>
                  </a:lnTo>
                  <a:lnTo>
                    <a:pt x="41401" y="32492"/>
                  </a:lnTo>
                  <a:lnTo>
                    <a:pt x="41236" y="31803"/>
                  </a:lnTo>
                  <a:lnTo>
                    <a:pt x="41043" y="31113"/>
                  </a:lnTo>
                  <a:lnTo>
                    <a:pt x="40822" y="30451"/>
                  </a:lnTo>
                  <a:lnTo>
                    <a:pt x="40574" y="29789"/>
                  </a:lnTo>
                  <a:lnTo>
                    <a:pt x="40270" y="29155"/>
                  </a:lnTo>
                  <a:lnTo>
                    <a:pt x="39967" y="28520"/>
                  </a:lnTo>
                  <a:lnTo>
                    <a:pt x="39608" y="27914"/>
                  </a:lnTo>
                  <a:lnTo>
                    <a:pt x="39222" y="27334"/>
                  </a:lnTo>
                  <a:lnTo>
                    <a:pt x="38836" y="26783"/>
                  </a:lnTo>
                  <a:lnTo>
                    <a:pt x="38395" y="26231"/>
                  </a:lnTo>
                  <a:lnTo>
                    <a:pt x="37954" y="25707"/>
                  </a:lnTo>
                  <a:lnTo>
                    <a:pt x="37485" y="25211"/>
                  </a:lnTo>
                  <a:lnTo>
                    <a:pt x="36961" y="24714"/>
                  </a:lnTo>
                  <a:lnTo>
                    <a:pt x="36437" y="24273"/>
                  </a:lnTo>
                  <a:lnTo>
                    <a:pt x="35912" y="23831"/>
                  </a:lnTo>
                  <a:lnTo>
                    <a:pt x="35333" y="23445"/>
                  </a:lnTo>
                  <a:lnTo>
                    <a:pt x="34754" y="23059"/>
                  </a:lnTo>
                  <a:lnTo>
                    <a:pt x="34147" y="22728"/>
                  </a:lnTo>
                  <a:lnTo>
                    <a:pt x="33513" y="22397"/>
                  </a:lnTo>
                  <a:lnTo>
                    <a:pt x="32878" y="22121"/>
                  </a:lnTo>
                  <a:lnTo>
                    <a:pt x="32216" y="21846"/>
                  </a:lnTo>
                  <a:lnTo>
                    <a:pt x="31554" y="21625"/>
                  </a:lnTo>
                  <a:lnTo>
                    <a:pt x="30865" y="21432"/>
                  </a:lnTo>
                  <a:lnTo>
                    <a:pt x="30175" y="21266"/>
                  </a:lnTo>
                  <a:lnTo>
                    <a:pt x="29458" y="21128"/>
                  </a:lnTo>
                  <a:lnTo>
                    <a:pt x="28741" y="21046"/>
                  </a:lnTo>
                  <a:lnTo>
                    <a:pt x="28024" y="20990"/>
                  </a:lnTo>
                  <a:lnTo>
                    <a:pt x="27279" y="20963"/>
                  </a:lnTo>
                  <a:lnTo>
                    <a:pt x="14040" y="20963"/>
                  </a:lnTo>
                  <a:lnTo>
                    <a:pt x="13681" y="20935"/>
                  </a:lnTo>
                  <a:lnTo>
                    <a:pt x="13295" y="20880"/>
                  </a:lnTo>
                  <a:lnTo>
                    <a:pt x="12937" y="20825"/>
                  </a:lnTo>
                  <a:lnTo>
                    <a:pt x="12578" y="20742"/>
                  </a:lnTo>
                  <a:lnTo>
                    <a:pt x="12219" y="20632"/>
                  </a:lnTo>
                  <a:lnTo>
                    <a:pt x="11888" y="20522"/>
                  </a:lnTo>
                  <a:lnTo>
                    <a:pt x="11530" y="20384"/>
                  </a:lnTo>
                  <a:lnTo>
                    <a:pt x="11227" y="20246"/>
                  </a:lnTo>
                  <a:lnTo>
                    <a:pt x="10896" y="20080"/>
                  </a:lnTo>
                  <a:lnTo>
                    <a:pt x="10592" y="19887"/>
                  </a:lnTo>
                  <a:lnTo>
                    <a:pt x="10289" y="19694"/>
                  </a:lnTo>
                  <a:lnTo>
                    <a:pt x="9985" y="19501"/>
                  </a:lnTo>
                  <a:lnTo>
                    <a:pt x="9709" y="19280"/>
                  </a:lnTo>
                  <a:lnTo>
                    <a:pt x="9434" y="19032"/>
                  </a:lnTo>
                  <a:lnTo>
                    <a:pt x="9185" y="18812"/>
                  </a:lnTo>
                  <a:lnTo>
                    <a:pt x="8937" y="18536"/>
                  </a:lnTo>
                  <a:lnTo>
                    <a:pt x="8717" y="18287"/>
                  </a:lnTo>
                  <a:lnTo>
                    <a:pt x="8496" y="17984"/>
                  </a:lnTo>
                  <a:lnTo>
                    <a:pt x="8275" y="17708"/>
                  </a:lnTo>
                  <a:lnTo>
                    <a:pt x="8082" y="17405"/>
                  </a:lnTo>
                  <a:lnTo>
                    <a:pt x="7917" y="17101"/>
                  </a:lnTo>
                  <a:lnTo>
                    <a:pt x="7751" y="16770"/>
                  </a:lnTo>
                  <a:lnTo>
                    <a:pt x="7586" y="16439"/>
                  </a:lnTo>
                  <a:lnTo>
                    <a:pt x="7475" y="16108"/>
                  </a:lnTo>
                  <a:lnTo>
                    <a:pt x="7337" y="15777"/>
                  </a:lnTo>
                  <a:lnTo>
                    <a:pt x="7255" y="15419"/>
                  </a:lnTo>
                  <a:lnTo>
                    <a:pt x="7172" y="15060"/>
                  </a:lnTo>
                  <a:lnTo>
                    <a:pt x="7089" y="14702"/>
                  </a:lnTo>
                  <a:lnTo>
                    <a:pt x="7062" y="14316"/>
                  </a:lnTo>
                  <a:lnTo>
                    <a:pt x="7034" y="13957"/>
                  </a:lnTo>
                  <a:lnTo>
                    <a:pt x="7006" y="13571"/>
                  </a:lnTo>
                  <a:lnTo>
                    <a:pt x="70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52"/>
            <p:cNvSpPr/>
            <p:nvPr/>
          </p:nvSpPr>
          <p:spPr>
            <a:xfrm>
              <a:off x="4850211" y="4129295"/>
              <a:ext cx="250098" cy="159207"/>
            </a:xfrm>
            <a:custGeom>
              <a:avLst/>
              <a:gdLst/>
              <a:ahLst/>
              <a:cxnLst/>
              <a:rect l="l" t="t" r="r" b="b"/>
              <a:pathLst>
                <a:path w="14647" h="9324" extrusionOk="0">
                  <a:moveTo>
                    <a:pt x="6758" y="0"/>
                  </a:moveTo>
                  <a:lnTo>
                    <a:pt x="0" y="9323"/>
                  </a:lnTo>
                  <a:lnTo>
                    <a:pt x="3007" y="9323"/>
                  </a:lnTo>
                  <a:lnTo>
                    <a:pt x="7254" y="3476"/>
                  </a:lnTo>
                  <a:lnTo>
                    <a:pt x="11529" y="9323"/>
                  </a:lnTo>
                  <a:lnTo>
                    <a:pt x="14646" y="9323"/>
                  </a:lnTo>
                  <a:lnTo>
                    <a:pt x="7778" y="0"/>
                  </a:lnTo>
                  <a:lnTo>
                    <a:pt x="7254" y="359"/>
                  </a:lnTo>
                  <a:lnTo>
                    <a:pt x="67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52"/>
            <p:cNvSpPr/>
            <p:nvPr/>
          </p:nvSpPr>
          <p:spPr>
            <a:xfrm>
              <a:off x="4722575" y="3991295"/>
              <a:ext cx="503473" cy="210535"/>
            </a:xfrm>
            <a:custGeom>
              <a:avLst/>
              <a:gdLst/>
              <a:ahLst/>
              <a:cxnLst/>
              <a:rect l="l" t="t" r="r" b="b"/>
              <a:pathLst>
                <a:path w="29486" h="12330" extrusionOk="0">
                  <a:moveTo>
                    <a:pt x="3614" y="1"/>
                  </a:moveTo>
                  <a:lnTo>
                    <a:pt x="0" y="12330"/>
                  </a:lnTo>
                  <a:lnTo>
                    <a:pt x="29486" y="12330"/>
                  </a:lnTo>
                  <a:lnTo>
                    <a:pt x="25872" y="1"/>
                  </a:lnTo>
                  <a:close/>
                </a:path>
              </a:pathLst>
            </a:custGeom>
            <a:solidFill>
              <a:srgbClr val="8FF2E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52"/>
            <p:cNvSpPr/>
            <p:nvPr/>
          </p:nvSpPr>
          <p:spPr>
            <a:xfrm>
              <a:off x="4713150" y="3985182"/>
              <a:ext cx="521846" cy="223256"/>
            </a:xfrm>
            <a:custGeom>
              <a:avLst/>
              <a:gdLst/>
              <a:ahLst/>
              <a:cxnLst/>
              <a:rect l="l" t="t" r="r" b="b"/>
              <a:pathLst>
                <a:path w="30562" h="13075" extrusionOk="0">
                  <a:moveTo>
                    <a:pt x="25983" y="717"/>
                  </a:moveTo>
                  <a:lnTo>
                    <a:pt x="26176" y="1407"/>
                  </a:lnTo>
                  <a:lnTo>
                    <a:pt x="29348" y="12329"/>
                  </a:lnTo>
                  <a:lnTo>
                    <a:pt x="1242" y="12329"/>
                  </a:lnTo>
                  <a:lnTo>
                    <a:pt x="4193" y="2124"/>
                  </a:lnTo>
                  <a:lnTo>
                    <a:pt x="4607" y="717"/>
                  </a:lnTo>
                  <a:close/>
                  <a:moveTo>
                    <a:pt x="4166" y="0"/>
                  </a:moveTo>
                  <a:lnTo>
                    <a:pt x="3973" y="28"/>
                  </a:lnTo>
                  <a:lnTo>
                    <a:pt x="3807" y="83"/>
                  </a:lnTo>
                  <a:lnTo>
                    <a:pt x="3697" y="166"/>
                  </a:lnTo>
                  <a:lnTo>
                    <a:pt x="3642" y="221"/>
                  </a:lnTo>
                  <a:lnTo>
                    <a:pt x="3614" y="276"/>
                  </a:lnTo>
                  <a:lnTo>
                    <a:pt x="28" y="12605"/>
                  </a:lnTo>
                  <a:lnTo>
                    <a:pt x="1" y="12688"/>
                  </a:lnTo>
                  <a:lnTo>
                    <a:pt x="28" y="12771"/>
                  </a:lnTo>
                  <a:lnTo>
                    <a:pt x="56" y="12854"/>
                  </a:lnTo>
                  <a:lnTo>
                    <a:pt x="111" y="12909"/>
                  </a:lnTo>
                  <a:lnTo>
                    <a:pt x="194" y="12964"/>
                  </a:lnTo>
                  <a:lnTo>
                    <a:pt x="304" y="13019"/>
                  </a:lnTo>
                  <a:lnTo>
                    <a:pt x="414" y="13047"/>
                  </a:lnTo>
                  <a:lnTo>
                    <a:pt x="552" y="13074"/>
                  </a:lnTo>
                  <a:lnTo>
                    <a:pt x="30038" y="13074"/>
                  </a:lnTo>
                  <a:lnTo>
                    <a:pt x="30231" y="13047"/>
                  </a:lnTo>
                  <a:lnTo>
                    <a:pt x="30396" y="12991"/>
                  </a:lnTo>
                  <a:lnTo>
                    <a:pt x="30479" y="12881"/>
                  </a:lnTo>
                  <a:lnTo>
                    <a:pt x="30562" y="12771"/>
                  </a:lnTo>
                  <a:lnTo>
                    <a:pt x="30562" y="12688"/>
                  </a:lnTo>
                  <a:lnTo>
                    <a:pt x="30562" y="12605"/>
                  </a:lnTo>
                  <a:lnTo>
                    <a:pt x="26976" y="276"/>
                  </a:lnTo>
                  <a:lnTo>
                    <a:pt x="26948" y="221"/>
                  </a:lnTo>
                  <a:lnTo>
                    <a:pt x="26893" y="166"/>
                  </a:lnTo>
                  <a:lnTo>
                    <a:pt x="26783" y="83"/>
                  </a:lnTo>
                  <a:lnTo>
                    <a:pt x="26617" y="28"/>
                  </a:lnTo>
                  <a:lnTo>
                    <a:pt x="26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52"/>
            <p:cNvSpPr/>
            <p:nvPr/>
          </p:nvSpPr>
          <p:spPr>
            <a:xfrm>
              <a:off x="4738113" y="3984704"/>
              <a:ext cx="476171" cy="224195"/>
            </a:xfrm>
            <a:custGeom>
              <a:avLst/>
              <a:gdLst/>
              <a:ahLst/>
              <a:cxnLst/>
              <a:rect l="l" t="t" r="r" b="b"/>
              <a:pathLst>
                <a:path w="27887" h="13130" extrusionOk="0">
                  <a:moveTo>
                    <a:pt x="13268" y="4000"/>
                  </a:moveTo>
                  <a:lnTo>
                    <a:pt x="13268" y="6207"/>
                  </a:lnTo>
                  <a:lnTo>
                    <a:pt x="7337" y="6207"/>
                  </a:lnTo>
                  <a:lnTo>
                    <a:pt x="7834" y="4000"/>
                  </a:lnTo>
                  <a:close/>
                  <a:moveTo>
                    <a:pt x="19777" y="4000"/>
                  </a:moveTo>
                  <a:lnTo>
                    <a:pt x="20301" y="6207"/>
                  </a:lnTo>
                  <a:lnTo>
                    <a:pt x="14398" y="6207"/>
                  </a:lnTo>
                  <a:lnTo>
                    <a:pt x="14398" y="4000"/>
                  </a:lnTo>
                  <a:close/>
                  <a:moveTo>
                    <a:pt x="13268" y="6951"/>
                  </a:moveTo>
                  <a:lnTo>
                    <a:pt x="13268" y="9130"/>
                  </a:lnTo>
                  <a:lnTo>
                    <a:pt x="6648" y="9130"/>
                  </a:lnTo>
                  <a:lnTo>
                    <a:pt x="7172" y="6951"/>
                  </a:lnTo>
                  <a:close/>
                  <a:moveTo>
                    <a:pt x="20466" y="6951"/>
                  </a:moveTo>
                  <a:lnTo>
                    <a:pt x="20991" y="9130"/>
                  </a:lnTo>
                  <a:lnTo>
                    <a:pt x="14398" y="9130"/>
                  </a:lnTo>
                  <a:lnTo>
                    <a:pt x="14398" y="6951"/>
                  </a:lnTo>
                  <a:close/>
                  <a:moveTo>
                    <a:pt x="19391" y="1"/>
                  </a:moveTo>
                  <a:lnTo>
                    <a:pt x="19198" y="28"/>
                  </a:lnTo>
                  <a:lnTo>
                    <a:pt x="19032" y="56"/>
                  </a:lnTo>
                  <a:lnTo>
                    <a:pt x="18977" y="111"/>
                  </a:lnTo>
                  <a:lnTo>
                    <a:pt x="18922" y="166"/>
                  </a:lnTo>
                  <a:lnTo>
                    <a:pt x="18922" y="221"/>
                  </a:lnTo>
                  <a:lnTo>
                    <a:pt x="18922" y="304"/>
                  </a:lnTo>
                  <a:lnTo>
                    <a:pt x="19611" y="3283"/>
                  </a:lnTo>
                  <a:lnTo>
                    <a:pt x="14398" y="3283"/>
                  </a:lnTo>
                  <a:lnTo>
                    <a:pt x="14398" y="580"/>
                  </a:lnTo>
                  <a:lnTo>
                    <a:pt x="14371" y="497"/>
                  </a:lnTo>
                  <a:lnTo>
                    <a:pt x="14343" y="442"/>
                  </a:lnTo>
                  <a:lnTo>
                    <a:pt x="14288" y="387"/>
                  </a:lnTo>
                  <a:lnTo>
                    <a:pt x="14205" y="332"/>
                  </a:lnTo>
                  <a:lnTo>
                    <a:pt x="14040" y="277"/>
                  </a:lnTo>
                  <a:lnTo>
                    <a:pt x="13819" y="249"/>
                  </a:lnTo>
                  <a:lnTo>
                    <a:pt x="13626" y="277"/>
                  </a:lnTo>
                  <a:lnTo>
                    <a:pt x="13461" y="332"/>
                  </a:lnTo>
                  <a:lnTo>
                    <a:pt x="13378" y="387"/>
                  </a:lnTo>
                  <a:lnTo>
                    <a:pt x="13323" y="442"/>
                  </a:lnTo>
                  <a:lnTo>
                    <a:pt x="13295" y="497"/>
                  </a:lnTo>
                  <a:lnTo>
                    <a:pt x="13268" y="580"/>
                  </a:lnTo>
                  <a:lnTo>
                    <a:pt x="13268" y="3283"/>
                  </a:lnTo>
                  <a:lnTo>
                    <a:pt x="7999" y="3283"/>
                  </a:lnTo>
                  <a:lnTo>
                    <a:pt x="8634" y="607"/>
                  </a:lnTo>
                  <a:lnTo>
                    <a:pt x="8634" y="525"/>
                  </a:lnTo>
                  <a:lnTo>
                    <a:pt x="8606" y="442"/>
                  </a:lnTo>
                  <a:lnTo>
                    <a:pt x="8579" y="387"/>
                  </a:lnTo>
                  <a:lnTo>
                    <a:pt x="8523" y="332"/>
                  </a:lnTo>
                  <a:lnTo>
                    <a:pt x="8358" y="221"/>
                  </a:lnTo>
                  <a:lnTo>
                    <a:pt x="8165" y="166"/>
                  </a:lnTo>
                  <a:lnTo>
                    <a:pt x="7972" y="139"/>
                  </a:lnTo>
                  <a:lnTo>
                    <a:pt x="7806" y="194"/>
                  </a:lnTo>
                  <a:lnTo>
                    <a:pt x="7724" y="221"/>
                  </a:lnTo>
                  <a:lnTo>
                    <a:pt x="7641" y="277"/>
                  </a:lnTo>
                  <a:lnTo>
                    <a:pt x="7613" y="332"/>
                  </a:lnTo>
                  <a:lnTo>
                    <a:pt x="7586" y="414"/>
                  </a:lnTo>
                  <a:lnTo>
                    <a:pt x="6924" y="3283"/>
                  </a:lnTo>
                  <a:lnTo>
                    <a:pt x="1655" y="3283"/>
                  </a:lnTo>
                  <a:lnTo>
                    <a:pt x="1518" y="3311"/>
                  </a:lnTo>
                  <a:lnTo>
                    <a:pt x="1380" y="3338"/>
                  </a:lnTo>
                  <a:lnTo>
                    <a:pt x="1297" y="3393"/>
                  </a:lnTo>
                  <a:lnTo>
                    <a:pt x="1214" y="3448"/>
                  </a:lnTo>
                  <a:lnTo>
                    <a:pt x="1159" y="3504"/>
                  </a:lnTo>
                  <a:lnTo>
                    <a:pt x="1131" y="3586"/>
                  </a:lnTo>
                  <a:lnTo>
                    <a:pt x="1131" y="3642"/>
                  </a:lnTo>
                  <a:lnTo>
                    <a:pt x="1131" y="3697"/>
                  </a:lnTo>
                  <a:lnTo>
                    <a:pt x="1159" y="3779"/>
                  </a:lnTo>
                  <a:lnTo>
                    <a:pt x="1214" y="3835"/>
                  </a:lnTo>
                  <a:lnTo>
                    <a:pt x="1297" y="3890"/>
                  </a:lnTo>
                  <a:lnTo>
                    <a:pt x="1380" y="3945"/>
                  </a:lnTo>
                  <a:lnTo>
                    <a:pt x="1518" y="3973"/>
                  </a:lnTo>
                  <a:lnTo>
                    <a:pt x="1655" y="4000"/>
                  </a:lnTo>
                  <a:lnTo>
                    <a:pt x="6731" y="4000"/>
                  </a:lnTo>
                  <a:lnTo>
                    <a:pt x="6234" y="6207"/>
                  </a:lnTo>
                  <a:lnTo>
                    <a:pt x="883" y="6207"/>
                  </a:lnTo>
                  <a:lnTo>
                    <a:pt x="718" y="6234"/>
                  </a:lnTo>
                  <a:lnTo>
                    <a:pt x="607" y="6262"/>
                  </a:lnTo>
                  <a:lnTo>
                    <a:pt x="497" y="6317"/>
                  </a:lnTo>
                  <a:lnTo>
                    <a:pt x="414" y="6372"/>
                  </a:lnTo>
                  <a:lnTo>
                    <a:pt x="359" y="6427"/>
                  </a:lnTo>
                  <a:lnTo>
                    <a:pt x="332" y="6510"/>
                  </a:lnTo>
                  <a:lnTo>
                    <a:pt x="332" y="6565"/>
                  </a:lnTo>
                  <a:lnTo>
                    <a:pt x="332" y="6648"/>
                  </a:lnTo>
                  <a:lnTo>
                    <a:pt x="359" y="6703"/>
                  </a:lnTo>
                  <a:lnTo>
                    <a:pt x="414" y="6758"/>
                  </a:lnTo>
                  <a:lnTo>
                    <a:pt x="497" y="6813"/>
                  </a:lnTo>
                  <a:lnTo>
                    <a:pt x="607" y="6869"/>
                  </a:lnTo>
                  <a:lnTo>
                    <a:pt x="718" y="6896"/>
                  </a:lnTo>
                  <a:lnTo>
                    <a:pt x="883" y="6924"/>
                  </a:lnTo>
                  <a:lnTo>
                    <a:pt x="1049" y="6951"/>
                  </a:lnTo>
                  <a:lnTo>
                    <a:pt x="6069" y="6951"/>
                  </a:lnTo>
                  <a:lnTo>
                    <a:pt x="5545" y="9130"/>
                  </a:lnTo>
                  <a:lnTo>
                    <a:pt x="773" y="9130"/>
                  </a:lnTo>
                  <a:lnTo>
                    <a:pt x="580" y="9158"/>
                  </a:lnTo>
                  <a:lnTo>
                    <a:pt x="442" y="9158"/>
                  </a:lnTo>
                  <a:lnTo>
                    <a:pt x="304" y="9213"/>
                  </a:lnTo>
                  <a:lnTo>
                    <a:pt x="194" y="9241"/>
                  </a:lnTo>
                  <a:lnTo>
                    <a:pt x="111" y="9296"/>
                  </a:lnTo>
                  <a:lnTo>
                    <a:pt x="56" y="9379"/>
                  </a:lnTo>
                  <a:lnTo>
                    <a:pt x="28" y="9434"/>
                  </a:lnTo>
                  <a:lnTo>
                    <a:pt x="1" y="9516"/>
                  </a:lnTo>
                  <a:lnTo>
                    <a:pt x="28" y="9572"/>
                  </a:lnTo>
                  <a:lnTo>
                    <a:pt x="56" y="9627"/>
                  </a:lnTo>
                  <a:lnTo>
                    <a:pt x="111" y="9710"/>
                  </a:lnTo>
                  <a:lnTo>
                    <a:pt x="194" y="9765"/>
                  </a:lnTo>
                  <a:lnTo>
                    <a:pt x="304" y="9792"/>
                  </a:lnTo>
                  <a:lnTo>
                    <a:pt x="442" y="9847"/>
                  </a:lnTo>
                  <a:lnTo>
                    <a:pt x="580" y="9875"/>
                  </a:lnTo>
                  <a:lnTo>
                    <a:pt x="5379" y="9875"/>
                  </a:lnTo>
                  <a:lnTo>
                    <a:pt x="4745" y="12661"/>
                  </a:lnTo>
                  <a:lnTo>
                    <a:pt x="4745" y="12744"/>
                  </a:lnTo>
                  <a:lnTo>
                    <a:pt x="4745" y="12826"/>
                  </a:lnTo>
                  <a:lnTo>
                    <a:pt x="4800" y="12882"/>
                  </a:lnTo>
                  <a:lnTo>
                    <a:pt x="4855" y="12964"/>
                  </a:lnTo>
                  <a:lnTo>
                    <a:pt x="4993" y="13047"/>
                  </a:lnTo>
                  <a:lnTo>
                    <a:pt x="5186" y="13102"/>
                  </a:lnTo>
                  <a:lnTo>
                    <a:pt x="5379" y="13130"/>
                  </a:lnTo>
                  <a:lnTo>
                    <a:pt x="5572" y="13075"/>
                  </a:lnTo>
                  <a:lnTo>
                    <a:pt x="5655" y="13047"/>
                  </a:lnTo>
                  <a:lnTo>
                    <a:pt x="5710" y="12992"/>
                  </a:lnTo>
                  <a:lnTo>
                    <a:pt x="5765" y="12937"/>
                  </a:lnTo>
                  <a:lnTo>
                    <a:pt x="5793" y="12854"/>
                  </a:lnTo>
                  <a:lnTo>
                    <a:pt x="6482" y="9875"/>
                  </a:lnTo>
                  <a:lnTo>
                    <a:pt x="13268" y="9875"/>
                  </a:lnTo>
                  <a:lnTo>
                    <a:pt x="13268" y="12495"/>
                  </a:lnTo>
                  <a:lnTo>
                    <a:pt x="13295" y="12578"/>
                  </a:lnTo>
                  <a:lnTo>
                    <a:pt x="13323" y="12661"/>
                  </a:lnTo>
                  <a:lnTo>
                    <a:pt x="13378" y="12716"/>
                  </a:lnTo>
                  <a:lnTo>
                    <a:pt x="13461" y="12771"/>
                  </a:lnTo>
                  <a:lnTo>
                    <a:pt x="13626" y="12826"/>
                  </a:lnTo>
                  <a:lnTo>
                    <a:pt x="13819" y="12854"/>
                  </a:lnTo>
                  <a:lnTo>
                    <a:pt x="14040" y="12826"/>
                  </a:lnTo>
                  <a:lnTo>
                    <a:pt x="14205" y="12771"/>
                  </a:lnTo>
                  <a:lnTo>
                    <a:pt x="14288" y="12716"/>
                  </a:lnTo>
                  <a:lnTo>
                    <a:pt x="14343" y="12661"/>
                  </a:lnTo>
                  <a:lnTo>
                    <a:pt x="14371" y="12578"/>
                  </a:lnTo>
                  <a:lnTo>
                    <a:pt x="14398" y="12495"/>
                  </a:lnTo>
                  <a:lnTo>
                    <a:pt x="14398" y="9875"/>
                  </a:lnTo>
                  <a:lnTo>
                    <a:pt x="21156" y="9875"/>
                  </a:lnTo>
                  <a:lnTo>
                    <a:pt x="21790" y="12551"/>
                  </a:lnTo>
                  <a:lnTo>
                    <a:pt x="21846" y="12633"/>
                  </a:lnTo>
                  <a:lnTo>
                    <a:pt x="21873" y="12716"/>
                  </a:lnTo>
                  <a:lnTo>
                    <a:pt x="21956" y="12744"/>
                  </a:lnTo>
                  <a:lnTo>
                    <a:pt x="22039" y="12799"/>
                  </a:lnTo>
                  <a:lnTo>
                    <a:pt x="22232" y="12826"/>
                  </a:lnTo>
                  <a:lnTo>
                    <a:pt x="22425" y="12799"/>
                  </a:lnTo>
                  <a:lnTo>
                    <a:pt x="22618" y="12744"/>
                  </a:lnTo>
                  <a:lnTo>
                    <a:pt x="22756" y="12661"/>
                  </a:lnTo>
                  <a:lnTo>
                    <a:pt x="22839" y="12606"/>
                  </a:lnTo>
                  <a:lnTo>
                    <a:pt x="22866" y="12523"/>
                  </a:lnTo>
                  <a:lnTo>
                    <a:pt x="22894" y="12440"/>
                  </a:lnTo>
                  <a:lnTo>
                    <a:pt x="22866" y="12385"/>
                  </a:lnTo>
                  <a:lnTo>
                    <a:pt x="22287" y="9875"/>
                  </a:lnTo>
                  <a:lnTo>
                    <a:pt x="27307" y="9875"/>
                  </a:lnTo>
                  <a:lnTo>
                    <a:pt x="27445" y="9847"/>
                  </a:lnTo>
                  <a:lnTo>
                    <a:pt x="27583" y="9792"/>
                  </a:lnTo>
                  <a:lnTo>
                    <a:pt x="27693" y="9765"/>
                  </a:lnTo>
                  <a:lnTo>
                    <a:pt x="27776" y="9710"/>
                  </a:lnTo>
                  <a:lnTo>
                    <a:pt x="27831" y="9627"/>
                  </a:lnTo>
                  <a:lnTo>
                    <a:pt x="27858" y="9572"/>
                  </a:lnTo>
                  <a:lnTo>
                    <a:pt x="27886" y="9516"/>
                  </a:lnTo>
                  <a:lnTo>
                    <a:pt x="27858" y="9434"/>
                  </a:lnTo>
                  <a:lnTo>
                    <a:pt x="27831" y="9379"/>
                  </a:lnTo>
                  <a:lnTo>
                    <a:pt x="27776" y="9296"/>
                  </a:lnTo>
                  <a:lnTo>
                    <a:pt x="27693" y="9241"/>
                  </a:lnTo>
                  <a:lnTo>
                    <a:pt x="27583" y="9213"/>
                  </a:lnTo>
                  <a:lnTo>
                    <a:pt x="27445" y="9158"/>
                  </a:lnTo>
                  <a:lnTo>
                    <a:pt x="27307" y="9158"/>
                  </a:lnTo>
                  <a:lnTo>
                    <a:pt x="27114" y="9130"/>
                  </a:lnTo>
                  <a:lnTo>
                    <a:pt x="22121" y="9130"/>
                  </a:lnTo>
                  <a:lnTo>
                    <a:pt x="21597" y="6951"/>
                  </a:lnTo>
                  <a:lnTo>
                    <a:pt x="26617" y="6951"/>
                  </a:lnTo>
                  <a:lnTo>
                    <a:pt x="26783" y="6924"/>
                  </a:lnTo>
                  <a:lnTo>
                    <a:pt x="26948" y="6896"/>
                  </a:lnTo>
                  <a:lnTo>
                    <a:pt x="27059" y="6869"/>
                  </a:lnTo>
                  <a:lnTo>
                    <a:pt x="27169" y="6813"/>
                  </a:lnTo>
                  <a:lnTo>
                    <a:pt x="27252" y="6758"/>
                  </a:lnTo>
                  <a:lnTo>
                    <a:pt x="27307" y="6703"/>
                  </a:lnTo>
                  <a:lnTo>
                    <a:pt x="27334" y="6648"/>
                  </a:lnTo>
                  <a:lnTo>
                    <a:pt x="27362" y="6565"/>
                  </a:lnTo>
                  <a:lnTo>
                    <a:pt x="27334" y="6510"/>
                  </a:lnTo>
                  <a:lnTo>
                    <a:pt x="27307" y="6427"/>
                  </a:lnTo>
                  <a:lnTo>
                    <a:pt x="27252" y="6372"/>
                  </a:lnTo>
                  <a:lnTo>
                    <a:pt x="27169" y="6317"/>
                  </a:lnTo>
                  <a:lnTo>
                    <a:pt x="27059" y="6262"/>
                  </a:lnTo>
                  <a:lnTo>
                    <a:pt x="26948" y="6234"/>
                  </a:lnTo>
                  <a:lnTo>
                    <a:pt x="26783" y="6207"/>
                  </a:lnTo>
                  <a:lnTo>
                    <a:pt x="21432" y="6207"/>
                  </a:lnTo>
                  <a:lnTo>
                    <a:pt x="20908" y="4000"/>
                  </a:lnTo>
                  <a:lnTo>
                    <a:pt x="25679" y="4000"/>
                  </a:lnTo>
                  <a:lnTo>
                    <a:pt x="25817" y="3973"/>
                  </a:lnTo>
                  <a:lnTo>
                    <a:pt x="25928" y="3945"/>
                  </a:lnTo>
                  <a:lnTo>
                    <a:pt x="26038" y="3890"/>
                  </a:lnTo>
                  <a:lnTo>
                    <a:pt x="26093" y="3835"/>
                  </a:lnTo>
                  <a:lnTo>
                    <a:pt x="26148" y="3779"/>
                  </a:lnTo>
                  <a:lnTo>
                    <a:pt x="26204" y="3697"/>
                  </a:lnTo>
                  <a:lnTo>
                    <a:pt x="26204" y="3642"/>
                  </a:lnTo>
                  <a:lnTo>
                    <a:pt x="26204" y="3586"/>
                  </a:lnTo>
                  <a:lnTo>
                    <a:pt x="26148" y="3504"/>
                  </a:lnTo>
                  <a:lnTo>
                    <a:pt x="26093" y="3448"/>
                  </a:lnTo>
                  <a:lnTo>
                    <a:pt x="26038" y="3393"/>
                  </a:lnTo>
                  <a:lnTo>
                    <a:pt x="25928" y="3338"/>
                  </a:lnTo>
                  <a:lnTo>
                    <a:pt x="25817" y="3311"/>
                  </a:lnTo>
                  <a:lnTo>
                    <a:pt x="25679" y="3283"/>
                  </a:lnTo>
                  <a:lnTo>
                    <a:pt x="20742" y="3283"/>
                  </a:lnTo>
                  <a:lnTo>
                    <a:pt x="20053" y="387"/>
                  </a:lnTo>
                  <a:lnTo>
                    <a:pt x="20025" y="304"/>
                  </a:lnTo>
                  <a:lnTo>
                    <a:pt x="19970" y="249"/>
                  </a:lnTo>
                  <a:lnTo>
                    <a:pt x="19887" y="166"/>
                  </a:lnTo>
                  <a:lnTo>
                    <a:pt x="19804" y="111"/>
                  </a:lnTo>
                  <a:lnTo>
                    <a:pt x="19611" y="56"/>
                  </a:lnTo>
                  <a:lnTo>
                    <a:pt x="19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52"/>
            <p:cNvSpPr/>
            <p:nvPr/>
          </p:nvSpPr>
          <p:spPr>
            <a:xfrm>
              <a:off x="6922911" y="3982826"/>
              <a:ext cx="293434" cy="186510"/>
            </a:xfrm>
            <a:custGeom>
              <a:avLst/>
              <a:gdLst/>
              <a:ahLst/>
              <a:cxnLst/>
              <a:rect l="l" t="t" r="r" b="b"/>
              <a:pathLst>
                <a:path w="17185" h="10923" extrusionOk="0">
                  <a:moveTo>
                    <a:pt x="7944" y="0"/>
                  </a:moveTo>
                  <a:lnTo>
                    <a:pt x="1" y="10923"/>
                  </a:lnTo>
                  <a:lnTo>
                    <a:pt x="3531" y="10923"/>
                  </a:lnTo>
                  <a:lnTo>
                    <a:pt x="8524" y="4083"/>
                  </a:lnTo>
                  <a:lnTo>
                    <a:pt x="13543" y="10923"/>
                  </a:lnTo>
                  <a:lnTo>
                    <a:pt x="17184" y="10923"/>
                  </a:lnTo>
                  <a:lnTo>
                    <a:pt x="9130" y="0"/>
                  </a:lnTo>
                  <a:lnTo>
                    <a:pt x="8524" y="414"/>
                  </a:lnTo>
                  <a:lnTo>
                    <a:pt x="79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52"/>
            <p:cNvSpPr/>
            <p:nvPr/>
          </p:nvSpPr>
          <p:spPr>
            <a:xfrm>
              <a:off x="6773624" y="3821280"/>
              <a:ext cx="590129" cy="246802"/>
            </a:xfrm>
            <a:custGeom>
              <a:avLst/>
              <a:gdLst/>
              <a:ahLst/>
              <a:cxnLst/>
              <a:rect l="l" t="t" r="r" b="b"/>
              <a:pathLst>
                <a:path w="34561" h="14454" extrusionOk="0">
                  <a:moveTo>
                    <a:pt x="4220" y="1"/>
                  </a:moveTo>
                  <a:lnTo>
                    <a:pt x="0" y="14454"/>
                  </a:lnTo>
                  <a:lnTo>
                    <a:pt x="34560" y="14454"/>
                  </a:lnTo>
                  <a:lnTo>
                    <a:pt x="30340" y="1"/>
                  </a:lnTo>
                  <a:close/>
                </a:path>
              </a:pathLst>
            </a:custGeom>
            <a:solidFill>
              <a:srgbClr val="8FF2E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52"/>
            <p:cNvSpPr/>
            <p:nvPr/>
          </p:nvSpPr>
          <p:spPr>
            <a:xfrm>
              <a:off x="6762320" y="3813737"/>
              <a:ext cx="612258" cy="261879"/>
            </a:xfrm>
            <a:custGeom>
              <a:avLst/>
              <a:gdLst/>
              <a:ahLst/>
              <a:cxnLst/>
              <a:rect l="l" t="t" r="r" b="b"/>
              <a:pathLst>
                <a:path w="35857" h="15337" extrusionOk="0">
                  <a:moveTo>
                    <a:pt x="30451" y="855"/>
                  </a:moveTo>
                  <a:lnTo>
                    <a:pt x="30699" y="1655"/>
                  </a:lnTo>
                  <a:lnTo>
                    <a:pt x="34423" y="14453"/>
                  </a:lnTo>
                  <a:lnTo>
                    <a:pt x="1434" y="14453"/>
                  </a:lnTo>
                  <a:lnTo>
                    <a:pt x="4937" y="2510"/>
                  </a:lnTo>
                  <a:lnTo>
                    <a:pt x="5406" y="855"/>
                  </a:lnTo>
                  <a:close/>
                  <a:moveTo>
                    <a:pt x="4882" y="0"/>
                  </a:moveTo>
                  <a:lnTo>
                    <a:pt x="4662" y="28"/>
                  </a:lnTo>
                  <a:lnTo>
                    <a:pt x="4468" y="83"/>
                  </a:lnTo>
                  <a:lnTo>
                    <a:pt x="4331" y="193"/>
                  </a:lnTo>
                  <a:lnTo>
                    <a:pt x="4275" y="249"/>
                  </a:lnTo>
                  <a:lnTo>
                    <a:pt x="4248" y="304"/>
                  </a:lnTo>
                  <a:lnTo>
                    <a:pt x="28" y="14784"/>
                  </a:lnTo>
                  <a:lnTo>
                    <a:pt x="0" y="14867"/>
                  </a:lnTo>
                  <a:lnTo>
                    <a:pt x="28" y="14977"/>
                  </a:lnTo>
                  <a:lnTo>
                    <a:pt x="83" y="15060"/>
                  </a:lnTo>
                  <a:lnTo>
                    <a:pt x="138" y="15143"/>
                  </a:lnTo>
                  <a:lnTo>
                    <a:pt x="248" y="15226"/>
                  </a:lnTo>
                  <a:lnTo>
                    <a:pt x="359" y="15281"/>
                  </a:lnTo>
                  <a:lnTo>
                    <a:pt x="497" y="15308"/>
                  </a:lnTo>
                  <a:lnTo>
                    <a:pt x="662" y="15336"/>
                  </a:lnTo>
                  <a:lnTo>
                    <a:pt x="35222" y="15336"/>
                  </a:lnTo>
                  <a:lnTo>
                    <a:pt x="35443" y="15308"/>
                  </a:lnTo>
                  <a:lnTo>
                    <a:pt x="35636" y="15226"/>
                  </a:lnTo>
                  <a:lnTo>
                    <a:pt x="35747" y="15115"/>
                  </a:lnTo>
                  <a:lnTo>
                    <a:pt x="35829" y="14977"/>
                  </a:lnTo>
                  <a:lnTo>
                    <a:pt x="35857" y="14895"/>
                  </a:lnTo>
                  <a:lnTo>
                    <a:pt x="35829" y="14784"/>
                  </a:lnTo>
                  <a:lnTo>
                    <a:pt x="31637" y="304"/>
                  </a:lnTo>
                  <a:lnTo>
                    <a:pt x="31609" y="249"/>
                  </a:lnTo>
                  <a:lnTo>
                    <a:pt x="31554" y="193"/>
                  </a:lnTo>
                  <a:lnTo>
                    <a:pt x="31389" y="83"/>
                  </a:lnTo>
                  <a:lnTo>
                    <a:pt x="31195" y="28"/>
                  </a:lnTo>
                  <a:lnTo>
                    <a:pt x="310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52"/>
            <p:cNvSpPr/>
            <p:nvPr/>
          </p:nvSpPr>
          <p:spPr>
            <a:xfrm>
              <a:off x="6791980" y="3813259"/>
              <a:ext cx="557652" cy="262818"/>
            </a:xfrm>
            <a:custGeom>
              <a:avLst/>
              <a:gdLst/>
              <a:ahLst/>
              <a:cxnLst/>
              <a:rect l="l" t="t" r="r" b="b"/>
              <a:pathLst>
                <a:path w="32659" h="15392" extrusionOk="0">
                  <a:moveTo>
                    <a:pt x="15557" y="4690"/>
                  </a:moveTo>
                  <a:lnTo>
                    <a:pt x="15557" y="7282"/>
                  </a:lnTo>
                  <a:lnTo>
                    <a:pt x="8579" y="7282"/>
                  </a:lnTo>
                  <a:lnTo>
                    <a:pt x="9158" y="4690"/>
                  </a:lnTo>
                  <a:close/>
                  <a:moveTo>
                    <a:pt x="23197" y="4690"/>
                  </a:moveTo>
                  <a:lnTo>
                    <a:pt x="23804" y="7282"/>
                  </a:lnTo>
                  <a:lnTo>
                    <a:pt x="16854" y="7282"/>
                  </a:lnTo>
                  <a:lnTo>
                    <a:pt x="16854" y="4690"/>
                  </a:lnTo>
                  <a:close/>
                  <a:moveTo>
                    <a:pt x="15557" y="8138"/>
                  </a:moveTo>
                  <a:lnTo>
                    <a:pt x="15557" y="10730"/>
                  </a:lnTo>
                  <a:lnTo>
                    <a:pt x="7779" y="10730"/>
                  </a:lnTo>
                  <a:lnTo>
                    <a:pt x="8386" y="8138"/>
                  </a:lnTo>
                  <a:close/>
                  <a:moveTo>
                    <a:pt x="23997" y="8138"/>
                  </a:moveTo>
                  <a:lnTo>
                    <a:pt x="24604" y="10730"/>
                  </a:lnTo>
                  <a:lnTo>
                    <a:pt x="16854" y="10730"/>
                  </a:lnTo>
                  <a:lnTo>
                    <a:pt x="16854" y="8138"/>
                  </a:lnTo>
                  <a:close/>
                  <a:moveTo>
                    <a:pt x="22728" y="1"/>
                  </a:moveTo>
                  <a:lnTo>
                    <a:pt x="22508" y="28"/>
                  </a:lnTo>
                  <a:lnTo>
                    <a:pt x="22397" y="28"/>
                  </a:lnTo>
                  <a:lnTo>
                    <a:pt x="22287" y="84"/>
                  </a:lnTo>
                  <a:lnTo>
                    <a:pt x="22232" y="139"/>
                  </a:lnTo>
                  <a:lnTo>
                    <a:pt x="22177" y="194"/>
                  </a:lnTo>
                  <a:lnTo>
                    <a:pt x="22149" y="277"/>
                  </a:lnTo>
                  <a:lnTo>
                    <a:pt x="22177" y="359"/>
                  </a:lnTo>
                  <a:lnTo>
                    <a:pt x="22977" y="3835"/>
                  </a:lnTo>
                  <a:lnTo>
                    <a:pt x="16854" y="3835"/>
                  </a:lnTo>
                  <a:lnTo>
                    <a:pt x="16854" y="690"/>
                  </a:lnTo>
                  <a:lnTo>
                    <a:pt x="16826" y="608"/>
                  </a:lnTo>
                  <a:lnTo>
                    <a:pt x="16798" y="525"/>
                  </a:lnTo>
                  <a:lnTo>
                    <a:pt x="16716" y="442"/>
                  </a:lnTo>
                  <a:lnTo>
                    <a:pt x="16633" y="387"/>
                  </a:lnTo>
                  <a:lnTo>
                    <a:pt x="16440" y="304"/>
                  </a:lnTo>
                  <a:lnTo>
                    <a:pt x="15971" y="304"/>
                  </a:lnTo>
                  <a:lnTo>
                    <a:pt x="15750" y="387"/>
                  </a:lnTo>
                  <a:lnTo>
                    <a:pt x="15667" y="442"/>
                  </a:lnTo>
                  <a:lnTo>
                    <a:pt x="15612" y="525"/>
                  </a:lnTo>
                  <a:lnTo>
                    <a:pt x="15557" y="608"/>
                  </a:lnTo>
                  <a:lnTo>
                    <a:pt x="15557" y="690"/>
                  </a:lnTo>
                  <a:lnTo>
                    <a:pt x="15557" y="3835"/>
                  </a:lnTo>
                  <a:lnTo>
                    <a:pt x="9379" y="3835"/>
                  </a:lnTo>
                  <a:lnTo>
                    <a:pt x="10096" y="718"/>
                  </a:lnTo>
                  <a:lnTo>
                    <a:pt x="10096" y="608"/>
                  </a:lnTo>
                  <a:lnTo>
                    <a:pt x="10068" y="525"/>
                  </a:lnTo>
                  <a:lnTo>
                    <a:pt x="10041" y="442"/>
                  </a:lnTo>
                  <a:lnTo>
                    <a:pt x="9958" y="387"/>
                  </a:lnTo>
                  <a:lnTo>
                    <a:pt x="9875" y="304"/>
                  </a:lnTo>
                  <a:lnTo>
                    <a:pt x="9793" y="249"/>
                  </a:lnTo>
                  <a:lnTo>
                    <a:pt x="9572" y="194"/>
                  </a:lnTo>
                  <a:lnTo>
                    <a:pt x="9324" y="166"/>
                  </a:lnTo>
                  <a:lnTo>
                    <a:pt x="9131" y="221"/>
                  </a:lnTo>
                  <a:lnTo>
                    <a:pt x="9020" y="249"/>
                  </a:lnTo>
                  <a:lnTo>
                    <a:pt x="8965" y="304"/>
                  </a:lnTo>
                  <a:lnTo>
                    <a:pt x="8882" y="387"/>
                  </a:lnTo>
                  <a:lnTo>
                    <a:pt x="8855" y="497"/>
                  </a:lnTo>
                  <a:lnTo>
                    <a:pt x="8082" y="3835"/>
                  </a:lnTo>
                  <a:lnTo>
                    <a:pt x="2097" y="3835"/>
                  </a:lnTo>
                  <a:lnTo>
                    <a:pt x="1904" y="3862"/>
                  </a:lnTo>
                  <a:lnTo>
                    <a:pt x="1739" y="3890"/>
                  </a:lnTo>
                  <a:lnTo>
                    <a:pt x="1601" y="3917"/>
                  </a:lnTo>
                  <a:lnTo>
                    <a:pt x="1490" y="3973"/>
                  </a:lnTo>
                  <a:lnTo>
                    <a:pt x="1408" y="4028"/>
                  </a:lnTo>
                  <a:lnTo>
                    <a:pt x="1352" y="4111"/>
                  </a:lnTo>
                  <a:lnTo>
                    <a:pt x="1297" y="4193"/>
                  </a:lnTo>
                  <a:lnTo>
                    <a:pt x="1297" y="4276"/>
                  </a:lnTo>
                  <a:lnTo>
                    <a:pt x="1297" y="4359"/>
                  </a:lnTo>
                  <a:lnTo>
                    <a:pt x="1352" y="4442"/>
                  </a:lnTo>
                  <a:lnTo>
                    <a:pt x="1408" y="4497"/>
                  </a:lnTo>
                  <a:lnTo>
                    <a:pt x="1490" y="4579"/>
                  </a:lnTo>
                  <a:lnTo>
                    <a:pt x="1601" y="4607"/>
                  </a:lnTo>
                  <a:lnTo>
                    <a:pt x="1739" y="4662"/>
                  </a:lnTo>
                  <a:lnTo>
                    <a:pt x="1904" y="4690"/>
                  </a:lnTo>
                  <a:lnTo>
                    <a:pt x="7889" y="4690"/>
                  </a:lnTo>
                  <a:lnTo>
                    <a:pt x="7283" y="7282"/>
                  </a:lnTo>
                  <a:lnTo>
                    <a:pt x="1021" y="7282"/>
                  </a:lnTo>
                  <a:lnTo>
                    <a:pt x="828" y="7310"/>
                  </a:lnTo>
                  <a:lnTo>
                    <a:pt x="690" y="7365"/>
                  </a:lnTo>
                  <a:lnTo>
                    <a:pt x="553" y="7420"/>
                  </a:lnTo>
                  <a:lnTo>
                    <a:pt x="470" y="7476"/>
                  </a:lnTo>
                  <a:lnTo>
                    <a:pt x="415" y="7558"/>
                  </a:lnTo>
                  <a:lnTo>
                    <a:pt x="359" y="7641"/>
                  </a:lnTo>
                  <a:lnTo>
                    <a:pt x="359" y="7696"/>
                  </a:lnTo>
                  <a:lnTo>
                    <a:pt x="359" y="7779"/>
                  </a:lnTo>
                  <a:lnTo>
                    <a:pt x="415" y="7862"/>
                  </a:lnTo>
                  <a:lnTo>
                    <a:pt x="470" y="7944"/>
                  </a:lnTo>
                  <a:lnTo>
                    <a:pt x="553" y="8000"/>
                  </a:lnTo>
                  <a:lnTo>
                    <a:pt x="690" y="8055"/>
                  </a:lnTo>
                  <a:lnTo>
                    <a:pt x="828" y="8110"/>
                  </a:lnTo>
                  <a:lnTo>
                    <a:pt x="1021" y="8138"/>
                  </a:lnTo>
                  <a:lnTo>
                    <a:pt x="7089" y="8138"/>
                  </a:lnTo>
                  <a:lnTo>
                    <a:pt x="6483" y="10730"/>
                  </a:lnTo>
                  <a:lnTo>
                    <a:pt x="663" y="10730"/>
                  </a:lnTo>
                  <a:lnTo>
                    <a:pt x="497" y="10758"/>
                  </a:lnTo>
                  <a:lnTo>
                    <a:pt x="332" y="10785"/>
                  </a:lnTo>
                  <a:lnTo>
                    <a:pt x="222" y="10841"/>
                  </a:lnTo>
                  <a:lnTo>
                    <a:pt x="111" y="10923"/>
                  </a:lnTo>
                  <a:lnTo>
                    <a:pt x="56" y="10978"/>
                  </a:lnTo>
                  <a:lnTo>
                    <a:pt x="1" y="11061"/>
                  </a:lnTo>
                  <a:lnTo>
                    <a:pt x="1" y="11144"/>
                  </a:lnTo>
                  <a:lnTo>
                    <a:pt x="1" y="11227"/>
                  </a:lnTo>
                  <a:lnTo>
                    <a:pt x="56" y="11309"/>
                  </a:lnTo>
                  <a:lnTo>
                    <a:pt x="111" y="11365"/>
                  </a:lnTo>
                  <a:lnTo>
                    <a:pt x="222" y="11447"/>
                  </a:lnTo>
                  <a:lnTo>
                    <a:pt x="332" y="11503"/>
                  </a:lnTo>
                  <a:lnTo>
                    <a:pt x="497" y="11530"/>
                  </a:lnTo>
                  <a:lnTo>
                    <a:pt x="663" y="11558"/>
                  </a:lnTo>
                  <a:lnTo>
                    <a:pt x="883" y="11585"/>
                  </a:lnTo>
                  <a:lnTo>
                    <a:pt x="6290" y="11585"/>
                  </a:lnTo>
                  <a:lnTo>
                    <a:pt x="5545" y="14840"/>
                  </a:lnTo>
                  <a:lnTo>
                    <a:pt x="5545" y="14950"/>
                  </a:lnTo>
                  <a:lnTo>
                    <a:pt x="5545" y="15033"/>
                  </a:lnTo>
                  <a:lnTo>
                    <a:pt x="5600" y="15116"/>
                  </a:lnTo>
                  <a:lnTo>
                    <a:pt x="5655" y="15199"/>
                  </a:lnTo>
                  <a:lnTo>
                    <a:pt x="5738" y="15254"/>
                  </a:lnTo>
                  <a:lnTo>
                    <a:pt x="5848" y="15309"/>
                  </a:lnTo>
                  <a:lnTo>
                    <a:pt x="6069" y="15364"/>
                  </a:lnTo>
                  <a:lnTo>
                    <a:pt x="6290" y="15392"/>
                  </a:lnTo>
                  <a:lnTo>
                    <a:pt x="6510" y="15336"/>
                  </a:lnTo>
                  <a:lnTo>
                    <a:pt x="6593" y="15309"/>
                  </a:lnTo>
                  <a:lnTo>
                    <a:pt x="6676" y="15254"/>
                  </a:lnTo>
                  <a:lnTo>
                    <a:pt x="6731" y="15171"/>
                  </a:lnTo>
                  <a:lnTo>
                    <a:pt x="6758" y="15088"/>
                  </a:lnTo>
                  <a:lnTo>
                    <a:pt x="7586" y="11585"/>
                  </a:lnTo>
                  <a:lnTo>
                    <a:pt x="15557" y="11585"/>
                  </a:lnTo>
                  <a:lnTo>
                    <a:pt x="15557" y="14674"/>
                  </a:lnTo>
                  <a:lnTo>
                    <a:pt x="15557" y="14757"/>
                  </a:lnTo>
                  <a:lnTo>
                    <a:pt x="15612" y="14840"/>
                  </a:lnTo>
                  <a:lnTo>
                    <a:pt x="15667" y="14923"/>
                  </a:lnTo>
                  <a:lnTo>
                    <a:pt x="15750" y="14978"/>
                  </a:lnTo>
                  <a:lnTo>
                    <a:pt x="15971" y="15033"/>
                  </a:lnTo>
                  <a:lnTo>
                    <a:pt x="16192" y="15061"/>
                  </a:lnTo>
                  <a:lnTo>
                    <a:pt x="16440" y="15033"/>
                  </a:lnTo>
                  <a:lnTo>
                    <a:pt x="16633" y="14978"/>
                  </a:lnTo>
                  <a:lnTo>
                    <a:pt x="16716" y="14923"/>
                  </a:lnTo>
                  <a:lnTo>
                    <a:pt x="16798" y="14840"/>
                  </a:lnTo>
                  <a:lnTo>
                    <a:pt x="16826" y="14757"/>
                  </a:lnTo>
                  <a:lnTo>
                    <a:pt x="16854" y="14674"/>
                  </a:lnTo>
                  <a:lnTo>
                    <a:pt x="16854" y="11585"/>
                  </a:lnTo>
                  <a:lnTo>
                    <a:pt x="24797" y="11585"/>
                  </a:lnTo>
                  <a:lnTo>
                    <a:pt x="25542" y="14730"/>
                  </a:lnTo>
                  <a:lnTo>
                    <a:pt x="25597" y="14840"/>
                  </a:lnTo>
                  <a:lnTo>
                    <a:pt x="25652" y="14895"/>
                  </a:lnTo>
                  <a:lnTo>
                    <a:pt x="25735" y="14950"/>
                  </a:lnTo>
                  <a:lnTo>
                    <a:pt x="25818" y="15005"/>
                  </a:lnTo>
                  <a:lnTo>
                    <a:pt x="26038" y="15033"/>
                  </a:lnTo>
                  <a:lnTo>
                    <a:pt x="26259" y="15033"/>
                  </a:lnTo>
                  <a:lnTo>
                    <a:pt x="26507" y="14950"/>
                  </a:lnTo>
                  <a:lnTo>
                    <a:pt x="26590" y="14895"/>
                  </a:lnTo>
                  <a:lnTo>
                    <a:pt x="26673" y="14840"/>
                  </a:lnTo>
                  <a:lnTo>
                    <a:pt x="26755" y="14785"/>
                  </a:lnTo>
                  <a:lnTo>
                    <a:pt x="26783" y="14702"/>
                  </a:lnTo>
                  <a:lnTo>
                    <a:pt x="26811" y="14592"/>
                  </a:lnTo>
                  <a:lnTo>
                    <a:pt x="26811" y="14509"/>
                  </a:lnTo>
                  <a:lnTo>
                    <a:pt x="26121" y="11585"/>
                  </a:lnTo>
                  <a:lnTo>
                    <a:pt x="31775" y="11585"/>
                  </a:lnTo>
                  <a:lnTo>
                    <a:pt x="31996" y="11558"/>
                  </a:lnTo>
                  <a:lnTo>
                    <a:pt x="32162" y="11530"/>
                  </a:lnTo>
                  <a:lnTo>
                    <a:pt x="32327" y="11503"/>
                  </a:lnTo>
                  <a:lnTo>
                    <a:pt x="32437" y="11447"/>
                  </a:lnTo>
                  <a:lnTo>
                    <a:pt x="32548" y="11365"/>
                  </a:lnTo>
                  <a:lnTo>
                    <a:pt x="32603" y="11309"/>
                  </a:lnTo>
                  <a:lnTo>
                    <a:pt x="32658" y="11227"/>
                  </a:lnTo>
                  <a:lnTo>
                    <a:pt x="32658" y="11144"/>
                  </a:lnTo>
                  <a:lnTo>
                    <a:pt x="32658" y="11061"/>
                  </a:lnTo>
                  <a:lnTo>
                    <a:pt x="32603" y="10978"/>
                  </a:lnTo>
                  <a:lnTo>
                    <a:pt x="32548" y="10923"/>
                  </a:lnTo>
                  <a:lnTo>
                    <a:pt x="32437" y="10841"/>
                  </a:lnTo>
                  <a:lnTo>
                    <a:pt x="32327" y="10785"/>
                  </a:lnTo>
                  <a:lnTo>
                    <a:pt x="32162" y="10758"/>
                  </a:lnTo>
                  <a:lnTo>
                    <a:pt x="31996" y="10730"/>
                  </a:lnTo>
                  <a:lnTo>
                    <a:pt x="25900" y="10730"/>
                  </a:lnTo>
                  <a:lnTo>
                    <a:pt x="25294" y="8138"/>
                  </a:lnTo>
                  <a:lnTo>
                    <a:pt x="31389" y="8138"/>
                  </a:lnTo>
                  <a:lnTo>
                    <a:pt x="31582" y="8110"/>
                  </a:lnTo>
                  <a:lnTo>
                    <a:pt x="31720" y="8055"/>
                  </a:lnTo>
                  <a:lnTo>
                    <a:pt x="31831" y="8000"/>
                  </a:lnTo>
                  <a:lnTo>
                    <a:pt x="31941" y="7944"/>
                  </a:lnTo>
                  <a:lnTo>
                    <a:pt x="31996" y="7862"/>
                  </a:lnTo>
                  <a:lnTo>
                    <a:pt x="32051" y="7779"/>
                  </a:lnTo>
                  <a:lnTo>
                    <a:pt x="32051" y="7696"/>
                  </a:lnTo>
                  <a:lnTo>
                    <a:pt x="32051" y="7641"/>
                  </a:lnTo>
                  <a:lnTo>
                    <a:pt x="31996" y="7558"/>
                  </a:lnTo>
                  <a:lnTo>
                    <a:pt x="31941" y="7476"/>
                  </a:lnTo>
                  <a:lnTo>
                    <a:pt x="31831" y="7420"/>
                  </a:lnTo>
                  <a:lnTo>
                    <a:pt x="31720" y="7365"/>
                  </a:lnTo>
                  <a:lnTo>
                    <a:pt x="31582" y="7310"/>
                  </a:lnTo>
                  <a:lnTo>
                    <a:pt x="31389" y="7282"/>
                  </a:lnTo>
                  <a:lnTo>
                    <a:pt x="25101" y="7282"/>
                  </a:lnTo>
                  <a:lnTo>
                    <a:pt x="24494" y="4690"/>
                  </a:lnTo>
                  <a:lnTo>
                    <a:pt x="30093" y="4690"/>
                  </a:lnTo>
                  <a:lnTo>
                    <a:pt x="30258" y="4662"/>
                  </a:lnTo>
                  <a:lnTo>
                    <a:pt x="30396" y="4607"/>
                  </a:lnTo>
                  <a:lnTo>
                    <a:pt x="30507" y="4579"/>
                  </a:lnTo>
                  <a:lnTo>
                    <a:pt x="30589" y="4497"/>
                  </a:lnTo>
                  <a:lnTo>
                    <a:pt x="30645" y="4442"/>
                  </a:lnTo>
                  <a:lnTo>
                    <a:pt x="30700" y="4359"/>
                  </a:lnTo>
                  <a:lnTo>
                    <a:pt x="30700" y="4276"/>
                  </a:lnTo>
                  <a:lnTo>
                    <a:pt x="30700" y="4193"/>
                  </a:lnTo>
                  <a:lnTo>
                    <a:pt x="30645" y="4111"/>
                  </a:lnTo>
                  <a:lnTo>
                    <a:pt x="30589" y="4028"/>
                  </a:lnTo>
                  <a:lnTo>
                    <a:pt x="30507" y="3973"/>
                  </a:lnTo>
                  <a:lnTo>
                    <a:pt x="30396" y="3917"/>
                  </a:lnTo>
                  <a:lnTo>
                    <a:pt x="30258" y="3890"/>
                  </a:lnTo>
                  <a:lnTo>
                    <a:pt x="30093" y="3862"/>
                  </a:lnTo>
                  <a:lnTo>
                    <a:pt x="29900" y="3835"/>
                  </a:lnTo>
                  <a:lnTo>
                    <a:pt x="24301" y="3835"/>
                  </a:lnTo>
                  <a:lnTo>
                    <a:pt x="23501" y="470"/>
                  </a:lnTo>
                  <a:lnTo>
                    <a:pt x="23446" y="359"/>
                  </a:lnTo>
                  <a:lnTo>
                    <a:pt x="23390" y="277"/>
                  </a:lnTo>
                  <a:lnTo>
                    <a:pt x="23308" y="194"/>
                  </a:lnTo>
                  <a:lnTo>
                    <a:pt x="23225" y="139"/>
                  </a:lnTo>
                  <a:lnTo>
                    <a:pt x="22977" y="56"/>
                  </a:lnTo>
                  <a:lnTo>
                    <a:pt x="227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52"/>
            <p:cNvSpPr/>
            <p:nvPr/>
          </p:nvSpPr>
          <p:spPr>
            <a:xfrm>
              <a:off x="7438149" y="3699774"/>
              <a:ext cx="504413" cy="767692"/>
            </a:xfrm>
            <a:custGeom>
              <a:avLst/>
              <a:gdLst/>
              <a:ahLst/>
              <a:cxnLst/>
              <a:rect l="l" t="t" r="r" b="b"/>
              <a:pathLst>
                <a:path w="29541" h="44960" extrusionOk="0">
                  <a:moveTo>
                    <a:pt x="28327" y="1"/>
                  </a:moveTo>
                  <a:lnTo>
                    <a:pt x="28107" y="56"/>
                  </a:lnTo>
                  <a:lnTo>
                    <a:pt x="27472" y="194"/>
                  </a:lnTo>
                  <a:lnTo>
                    <a:pt x="26534" y="442"/>
                  </a:lnTo>
                  <a:lnTo>
                    <a:pt x="25928" y="607"/>
                  </a:lnTo>
                  <a:lnTo>
                    <a:pt x="25293" y="800"/>
                  </a:lnTo>
                  <a:lnTo>
                    <a:pt x="24576" y="1049"/>
                  </a:lnTo>
                  <a:lnTo>
                    <a:pt x="23831" y="1324"/>
                  </a:lnTo>
                  <a:lnTo>
                    <a:pt x="23031" y="1628"/>
                  </a:lnTo>
                  <a:lnTo>
                    <a:pt x="22204" y="1986"/>
                  </a:lnTo>
                  <a:lnTo>
                    <a:pt x="21349" y="2373"/>
                  </a:lnTo>
                  <a:lnTo>
                    <a:pt x="20466" y="2786"/>
                  </a:lnTo>
                  <a:lnTo>
                    <a:pt x="19584" y="3255"/>
                  </a:lnTo>
                  <a:lnTo>
                    <a:pt x="18673" y="3752"/>
                  </a:lnTo>
                  <a:lnTo>
                    <a:pt x="17763" y="4303"/>
                  </a:lnTo>
                  <a:lnTo>
                    <a:pt x="16825" y="4883"/>
                  </a:lnTo>
                  <a:lnTo>
                    <a:pt x="15915" y="5517"/>
                  </a:lnTo>
                  <a:lnTo>
                    <a:pt x="15005" y="6179"/>
                  </a:lnTo>
                  <a:lnTo>
                    <a:pt x="14095" y="6896"/>
                  </a:lnTo>
                  <a:lnTo>
                    <a:pt x="13185" y="7641"/>
                  </a:lnTo>
                  <a:lnTo>
                    <a:pt x="12302" y="8413"/>
                  </a:lnTo>
                  <a:lnTo>
                    <a:pt x="11447" y="9213"/>
                  </a:lnTo>
                  <a:lnTo>
                    <a:pt x="10592" y="10068"/>
                  </a:lnTo>
                  <a:lnTo>
                    <a:pt x="9764" y="10951"/>
                  </a:lnTo>
                  <a:lnTo>
                    <a:pt x="8965" y="11861"/>
                  </a:lnTo>
                  <a:lnTo>
                    <a:pt x="8192" y="12799"/>
                  </a:lnTo>
                  <a:lnTo>
                    <a:pt x="7475" y="13792"/>
                  </a:lnTo>
                  <a:lnTo>
                    <a:pt x="6758" y="14785"/>
                  </a:lnTo>
                  <a:lnTo>
                    <a:pt x="6068" y="15805"/>
                  </a:lnTo>
                  <a:lnTo>
                    <a:pt x="5407" y="16853"/>
                  </a:lnTo>
                  <a:lnTo>
                    <a:pt x="4800" y="17929"/>
                  </a:lnTo>
                  <a:lnTo>
                    <a:pt x="4220" y="19005"/>
                  </a:lnTo>
                  <a:lnTo>
                    <a:pt x="3669" y="20108"/>
                  </a:lnTo>
                  <a:lnTo>
                    <a:pt x="3145" y="21211"/>
                  </a:lnTo>
                  <a:lnTo>
                    <a:pt x="2676" y="22342"/>
                  </a:lnTo>
                  <a:lnTo>
                    <a:pt x="2235" y="23473"/>
                  </a:lnTo>
                  <a:lnTo>
                    <a:pt x="1848" y="24604"/>
                  </a:lnTo>
                  <a:lnTo>
                    <a:pt x="1490" y="25735"/>
                  </a:lnTo>
                  <a:lnTo>
                    <a:pt x="1186" y="26893"/>
                  </a:lnTo>
                  <a:lnTo>
                    <a:pt x="911" y="28024"/>
                  </a:lnTo>
                  <a:lnTo>
                    <a:pt x="662" y="29182"/>
                  </a:lnTo>
                  <a:lnTo>
                    <a:pt x="469" y="30313"/>
                  </a:lnTo>
                  <a:lnTo>
                    <a:pt x="304" y="31417"/>
                  </a:lnTo>
                  <a:lnTo>
                    <a:pt x="194" y="32547"/>
                  </a:lnTo>
                  <a:lnTo>
                    <a:pt x="83" y="33623"/>
                  </a:lnTo>
                  <a:lnTo>
                    <a:pt x="28" y="34699"/>
                  </a:lnTo>
                  <a:lnTo>
                    <a:pt x="0" y="35719"/>
                  </a:lnTo>
                  <a:lnTo>
                    <a:pt x="28" y="36740"/>
                  </a:lnTo>
                  <a:lnTo>
                    <a:pt x="56" y="37705"/>
                  </a:lnTo>
                  <a:lnTo>
                    <a:pt x="111" y="38643"/>
                  </a:lnTo>
                  <a:lnTo>
                    <a:pt x="166" y="39553"/>
                  </a:lnTo>
                  <a:lnTo>
                    <a:pt x="276" y="40381"/>
                  </a:lnTo>
                  <a:lnTo>
                    <a:pt x="387" y="41181"/>
                  </a:lnTo>
                  <a:lnTo>
                    <a:pt x="497" y="41925"/>
                  </a:lnTo>
                  <a:lnTo>
                    <a:pt x="607" y="42587"/>
                  </a:lnTo>
                  <a:lnTo>
                    <a:pt x="718" y="43166"/>
                  </a:lnTo>
                  <a:lnTo>
                    <a:pt x="966" y="44132"/>
                  </a:lnTo>
                  <a:lnTo>
                    <a:pt x="1131" y="44766"/>
                  </a:lnTo>
                  <a:lnTo>
                    <a:pt x="1186" y="44959"/>
                  </a:lnTo>
                  <a:lnTo>
                    <a:pt x="1407" y="44932"/>
                  </a:lnTo>
                  <a:lnTo>
                    <a:pt x="2042" y="44794"/>
                  </a:lnTo>
                  <a:lnTo>
                    <a:pt x="3007" y="44546"/>
                  </a:lnTo>
                  <a:lnTo>
                    <a:pt x="3586" y="44380"/>
                  </a:lnTo>
                  <a:lnTo>
                    <a:pt x="4220" y="44159"/>
                  </a:lnTo>
                  <a:lnTo>
                    <a:pt x="4938" y="43939"/>
                  </a:lnTo>
                  <a:lnTo>
                    <a:pt x="5682" y="43663"/>
                  </a:lnTo>
                  <a:lnTo>
                    <a:pt x="6455" y="43332"/>
                  </a:lnTo>
                  <a:lnTo>
                    <a:pt x="7282" y="43001"/>
                  </a:lnTo>
                  <a:lnTo>
                    <a:pt x="8137" y="42615"/>
                  </a:lnTo>
                  <a:lnTo>
                    <a:pt x="9020" y="42174"/>
                  </a:lnTo>
                  <a:lnTo>
                    <a:pt x="9930" y="41705"/>
                  </a:lnTo>
                  <a:lnTo>
                    <a:pt x="10840" y="41208"/>
                  </a:lnTo>
                  <a:lnTo>
                    <a:pt x="11750" y="40656"/>
                  </a:lnTo>
                  <a:lnTo>
                    <a:pt x="12661" y="40077"/>
                  </a:lnTo>
                  <a:lnTo>
                    <a:pt x="13598" y="39443"/>
                  </a:lnTo>
                  <a:lnTo>
                    <a:pt x="14509" y="38781"/>
                  </a:lnTo>
                  <a:lnTo>
                    <a:pt x="15419" y="38064"/>
                  </a:lnTo>
                  <a:lnTo>
                    <a:pt x="16301" y="37347"/>
                  </a:lnTo>
                  <a:lnTo>
                    <a:pt x="17184" y="36547"/>
                  </a:lnTo>
                  <a:lnTo>
                    <a:pt x="18067" y="35747"/>
                  </a:lnTo>
                  <a:lnTo>
                    <a:pt x="18922" y="34892"/>
                  </a:lnTo>
                  <a:lnTo>
                    <a:pt x="19722" y="34009"/>
                  </a:lnTo>
                  <a:lnTo>
                    <a:pt x="20521" y="33099"/>
                  </a:lnTo>
                  <a:lnTo>
                    <a:pt x="21294" y="32161"/>
                  </a:lnTo>
                  <a:lnTo>
                    <a:pt x="22038" y="31196"/>
                  </a:lnTo>
                  <a:lnTo>
                    <a:pt x="22756" y="30203"/>
                  </a:lnTo>
                  <a:lnTo>
                    <a:pt x="23445" y="29182"/>
                  </a:lnTo>
                  <a:lnTo>
                    <a:pt x="24107" y="28134"/>
                  </a:lnTo>
                  <a:lnTo>
                    <a:pt x="24742" y="27059"/>
                  </a:lnTo>
                  <a:lnTo>
                    <a:pt x="25321" y="25983"/>
                  </a:lnTo>
                  <a:lnTo>
                    <a:pt x="25872" y="24907"/>
                  </a:lnTo>
                  <a:lnTo>
                    <a:pt x="26369" y="23776"/>
                  </a:lnTo>
                  <a:lnTo>
                    <a:pt x="26865" y="22673"/>
                  </a:lnTo>
                  <a:lnTo>
                    <a:pt x="27307" y="21542"/>
                  </a:lnTo>
                  <a:lnTo>
                    <a:pt x="27693" y="20384"/>
                  </a:lnTo>
                  <a:lnTo>
                    <a:pt x="28051" y="19253"/>
                  </a:lnTo>
                  <a:lnTo>
                    <a:pt x="28382" y="18094"/>
                  </a:lnTo>
                  <a:lnTo>
                    <a:pt x="28658" y="16964"/>
                  </a:lnTo>
                  <a:lnTo>
                    <a:pt x="28879" y="15833"/>
                  </a:lnTo>
                  <a:lnTo>
                    <a:pt x="29072" y="14702"/>
                  </a:lnTo>
                  <a:lnTo>
                    <a:pt x="29237" y="13571"/>
                  </a:lnTo>
                  <a:lnTo>
                    <a:pt x="29375" y="12468"/>
                  </a:lnTo>
                  <a:lnTo>
                    <a:pt x="29458" y="11364"/>
                  </a:lnTo>
                  <a:lnTo>
                    <a:pt x="29513" y="10316"/>
                  </a:lnTo>
                  <a:lnTo>
                    <a:pt x="29541" y="9268"/>
                  </a:lnTo>
                  <a:lnTo>
                    <a:pt x="29541" y="8248"/>
                  </a:lnTo>
                  <a:lnTo>
                    <a:pt x="29486" y="7282"/>
                  </a:lnTo>
                  <a:lnTo>
                    <a:pt x="29430" y="6344"/>
                  </a:lnTo>
                  <a:lnTo>
                    <a:pt x="29375" y="5434"/>
                  </a:lnTo>
                  <a:lnTo>
                    <a:pt x="29265" y="4607"/>
                  </a:lnTo>
                  <a:lnTo>
                    <a:pt x="29155" y="3807"/>
                  </a:lnTo>
                  <a:lnTo>
                    <a:pt x="29044" y="3062"/>
                  </a:lnTo>
                  <a:lnTo>
                    <a:pt x="28934" y="2400"/>
                  </a:lnTo>
                  <a:lnTo>
                    <a:pt x="28796" y="1821"/>
                  </a:lnTo>
                  <a:lnTo>
                    <a:pt x="28575" y="856"/>
                  </a:lnTo>
                  <a:lnTo>
                    <a:pt x="28410" y="221"/>
                  </a:lnTo>
                  <a:lnTo>
                    <a:pt x="283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52"/>
            <p:cNvSpPr/>
            <p:nvPr/>
          </p:nvSpPr>
          <p:spPr>
            <a:xfrm>
              <a:off x="7473938" y="3734163"/>
              <a:ext cx="423887" cy="700809"/>
            </a:xfrm>
            <a:custGeom>
              <a:avLst/>
              <a:gdLst/>
              <a:ahLst/>
              <a:cxnLst/>
              <a:rect l="l" t="t" r="r" b="b"/>
              <a:pathLst>
                <a:path w="24825" h="41043" extrusionOk="0">
                  <a:moveTo>
                    <a:pt x="24245" y="0"/>
                  </a:moveTo>
                  <a:lnTo>
                    <a:pt x="24135" y="28"/>
                  </a:lnTo>
                  <a:lnTo>
                    <a:pt x="24052" y="55"/>
                  </a:lnTo>
                  <a:lnTo>
                    <a:pt x="23997" y="138"/>
                  </a:lnTo>
                  <a:lnTo>
                    <a:pt x="23914" y="221"/>
                  </a:lnTo>
                  <a:lnTo>
                    <a:pt x="11833" y="20521"/>
                  </a:lnTo>
                  <a:lnTo>
                    <a:pt x="11833" y="20521"/>
                  </a:lnTo>
                  <a:lnTo>
                    <a:pt x="14012" y="7089"/>
                  </a:lnTo>
                  <a:lnTo>
                    <a:pt x="14012" y="6978"/>
                  </a:lnTo>
                  <a:lnTo>
                    <a:pt x="13985" y="6896"/>
                  </a:lnTo>
                  <a:lnTo>
                    <a:pt x="13957" y="6785"/>
                  </a:lnTo>
                  <a:lnTo>
                    <a:pt x="13902" y="6702"/>
                  </a:lnTo>
                  <a:lnTo>
                    <a:pt x="13764" y="6592"/>
                  </a:lnTo>
                  <a:lnTo>
                    <a:pt x="13599" y="6509"/>
                  </a:lnTo>
                  <a:lnTo>
                    <a:pt x="13433" y="6482"/>
                  </a:lnTo>
                  <a:lnTo>
                    <a:pt x="13350" y="6509"/>
                  </a:lnTo>
                  <a:lnTo>
                    <a:pt x="13268" y="6537"/>
                  </a:lnTo>
                  <a:lnTo>
                    <a:pt x="13185" y="6592"/>
                  </a:lnTo>
                  <a:lnTo>
                    <a:pt x="13130" y="6647"/>
                  </a:lnTo>
                  <a:lnTo>
                    <a:pt x="13102" y="6730"/>
                  </a:lnTo>
                  <a:lnTo>
                    <a:pt x="13047" y="6840"/>
                  </a:lnTo>
                  <a:lnTo>
                    <a:pt x="10482" y="22783"/>
                  </a:lnTo>
                  <a:lnTo>
                    <a:pt x="3283" y="34919"/>
                  </a:lnTo>
                  <a:lnTo>
                    <a:pt x="3862" y="20521"/>
                  </a:lnTo>
                  <a:lnTo>
                    <a:pt x="3862" y="20411"/>
                  </a:lnTo>
                  <a:lnTo>
                    <a:pt x="3835" y="20300"/>
                  </a:lnTo>
                  <a:lnTo>
                    <a:pt x="3779" y="20218"/>
                  </a:lnTo>
                  <a:lnTo>
                    <a:pt x="3724" y="20163"/>
                  </a:lnTo>
                  <a:lnTo>
                    <a:pt x="3669" y="20107"/>
                  </a:lnTo>
                  <a:lnTo>
                    <a:pt x="3586" y="20080"/>
                  </a:lnTo>
                  <a:lnTo>
                    <a:pt x="3393" y="20052"/>
                  </a:lnTo>
                  <a:lnTo>
                    <a:pt x="3228" y="20080"/>
                  </a:lnTo>
                  <a:lnTo>
                    <a:pt x="3145" y="20107"/>
                  </a:lnTo>
                  <a:lnTo>
                    <a:pt x="3062" y="20163"/>
                  </a:lnTo>
                  <a:lnTo>
                    <a:pt x="3007" y="20218"/>
                  </a:lnTo>
                  <a:lnTo>
                    <a:pt x="2952" y="20300"/>
                  </a:lnTo>
                  <a:lnTo>
                    <a:pt x="2924" y="20411"/>
                  </a:lnTo>
                  <a:lnTo>
                    <a:pt x="2897" y="20521"/>
                  </a:lnTo>
                  <a:lnTo>
                    <a:pt x="2235" y="36684"/>
                  </a:lnTo>
                  <a:lnTo>
                    <a:pt x="56" y="40297"/>
                  </a:lnTo>
                  <a:lnTo>
                    <a:pt x="28" y="40408"/>
                  </a:lnTo>
                  <a:lnTo>
                    <a:pt x="1" y="40518"/>
                  </a:lnTo>
                  <a:lnTo>
                    <a:pt x="1" y="40601"/>
                  </a:lnTo>
                  <a:lnTo>
                    <a:pt x="1" y="40684"/>
                  </a:lnTo>
                  <a:lnTo>
                    <a:pt x="56" y="40766"/>
                  </a:lnTo>
                  <a:lnTo>
                    <a:pt x="111" y="40849"/>
                  </a:lnTo>
                  <a:lnTo>
                    <a:pt x="249" y="40959"/>
                  </a:lnTo>
                  <a:lnTo>
                    <a:pt x="414" y="41015"/>
                  </a:lnTo>
                  <a:lnTo>
                    <a:pt x="497" y="41042"/>
                  </a:lnTo>
                  <a:lnTo>
                    <a:pt x="580" y="41042"/>
                  </a:lnTo>
                  <a:lnTo>
                    <a:pt x="690" y="41015"/>
                  </a:lnTo>
                  <a:lnTo>
                    <a:pt x="773" y="40959"/>
                  </a:lnTo>
                  <a:lnTo>
                    <a:pt x="828" y="40904"/>
                  </a:lnTo>
                  <a:lnTo>
                    <a:pt x="911" y="40794"/>
                  </a:lnTo>
                  <a:lnTo>
                    <a:pt x="3062" y="37181"/>
                  </a:lnTo>
                  <a:lnTo>
                    <a:pt x="17267" y="29099"/>
                  </a:lnTo>
                  <a:lnTo>
                    <a:pt x="17350" y="29016"/>
                  </a:lnTo>
                  <a:lnTo>
                    <a:pt x="17433" y="28961"/>
                  </a:lnTo>
                  <a:lnTo>
                    <a:pt x="17488" y="28878"/>
                  </a:lnTo>
                  <a:lnTo>
                    <a:pt x="17488" y="28768"/>
                  </a:lnTo>
                  <a:lnTo>
                    <a:pt x="17515" y="28685"/>
                  </a:lnTo>
                  <a:lnTo>
                    <a:pt x="17488" y="28603"/>
                  </a:lnTo>
                  <a:lnTo>
                    <a:pt x="17433" y="28437"/>
                  </a:lnTo>
                  <a:lnTo>
                    <a:pt x="17322" y="28299"/>
                  </a:lnTo>
                  <a:lnTo>
                    <a:pt x="17239" y="28244"/>
                  </a:lnTo>
                  <a:lnTo>
                    <a:pt x="17157" y="28189"/>
                  </a:lnTo>
                  <a:lnTo>
                    <a:pt x="16881" y="28189"/>
                  </a:lnTo>
                  <a:lnTo>
                    <a:pt x="16771" y="28244"/>
                  </a:lnTo>
                  <a:lnTo>
                    <a:pt x="4083" y="35471"/>
                  </a:lnTo>
                  <a:lnTo>
                    <a:pt x="11309" y="23307"/>
                  </a:lnTo>
                  <a:lnTo>
                    <a:pt x="24576" y="14205"/>
                  </a:lnTo>
                  <a:lnTo>
                    <a:pt x="24687" y="14122"/>
                  </a:lnTo>
                  <a:lnTo>
                    <a:pt x="24742" y="14039"/>
                  </a:lnTo>
                  <a:lnTo>
                    <a:pt x="24769" y="13957"/>
                  </a:lnTo>
                  <a:lnTo>
                    <a:pt x="24797" y="13874"/>
                  </a:lnTo>
                  <a:lnTo>
                    <a:pt x="24797" y="13763"/>
                  </a:lnTo>
                  <a:lnTo>
                    <a:pt x="24797" y="13681"/>
                  </a:lnTo>
                  <a:lnTo>
                    <a:pt x="24742" y="13515"/>
                  </a:lnTo>
                  <a:lnTo>
                    <a:pt x="24604" y="13377"/>
                  </a:lnTo>
                  <a:lnTo>
                    <a:pt x="24549" y="13322"/>
                  </a:lnTo>
                  <a:lnTo>
                    <a:pt x="24466" y="13295"/>
                  </a:lnTo>
                  <a:lnTo>
                    <a:pt x="24383" y="13267"/>
                  </a:lnTo>
                  <a:lnTo>
                    <a:pt x="24300" y="13267"/>
                  </a:lnTo>
                  <a:lnTo>
                    <a:pt x="24190" y="13295"/>
                  </a:lnTo>
                  <a:lnTo>
                    <a:pt x="24107" y="13350"/>
                  </a:lnTo>
                  <a:lnTo>
                    <a:pt x="12495" y="21321"/>
                  </a:lnTo>
                  <a:lnTo>
                    <a:pt x="24769" y="717"/>
                  </a:lnTo>
                  <a:lnTo>
                    <a:pt x="24825" y="607"/>
                  </a:lnTo>
                  <a:lnTo>
                    <a:pt x="24825" y="524"/>
                  </a:lnTo>
                  <a:lnTo>
                    <a:pt x="24825" y="414"/>
                  </a:lnTo>
                  <a:lnTo>
                    <a:pt x="24825" y="331"/>
                  </a:lnTo>
                  <a:lnTo>
                    <a:pt x="24769" y="248"/>
                  </a:lnTo>
                  <a:lnTo>
                    <a:pt x="24714" y="166"/>
                  </a:lnTo>
                  <a:lnTo>
                    <a:pt x="24576" y="55"/>
                  </a:lnTo>
                  <a:lnTo>
                    <a:pt x="24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52"/>
            <p:cNvSpPr/>
            <p:nvPr/>
          </p:nvSpPr>
          <p:spPr>
            <a:xfrm>
              <a:off x="7615234" y="3923012"/>
              <a:ext cx="804881" cy="557635"/>
            </a:xfrm>
            <a:custGeom>
              <a:avLst/>
              <a:gdLst/>
              <a:ahLst/>
              <a:cxnLst/>
              <a:rect l="l" t="t" r="r" b="b"/>
              <a:pathLst>
                <a:path w="47138" h="32658" extrusionOk="0">
                  <a:moveTo>
                    <a:pt x="38670" y="0"/>
                  </a:moveTo>
                  <a:lnTo>
                    <a:pt x="37539" y="28"/>
                  </a:lnTo>
                  <a:lnTo>
                    <a:pt x="36381" y="56"/>
                  </a:lnTo>
                  <a:lnTo>
                    <a:pt x="35195" y="138"/>
                  </a:lnTo>
                  <a:lnTo>
                    <a:pt x="33981" y="249"/>
                  </a:lnTo>
                  <a:lnTo>
                    <a:pt x="32768" y="414"/>
                  </a:lnTo>
                  <a:lnTo>
                    <a:pt x="31527" y="607"/>
                  </a:lnTo>
                  <a:lnTo>
                    <a:pt x="30258" y="828"/>
                  </a:lnTo>
                  <a:lnTo>
                    <a:pt x="28989" y="1104"/>
                  </a:lnTo>
                  <a:lnTo>
                    <a:pt x="27748" y="1407"/>
                  </a:lnTo>
                  <a:lnTo>
                    <a:pt x="26479" y="1766"/>
                  </a:lnTo>
                  <a:lnTo>
                    <a:pt x="25210" y="2152"/>
                  </a:lnTo>
                  <a:lnTo>
                    <a:pt x="23969" y="2593"/>
                  </a:lnTo>
                  <a:lnTo>
                    <a:pt x="22728" y="3062"/>
                  </a:lnTo>
                  <a:lnTo>
                    <a:pt x="21514" y="3586"/>
                  </a:lnTo>
                  <a:lnTo>
                    <a:pt x="20301" y="4138"/>
                  </a:lnTo>
                  <a:lnTo>
                    <a:pt x="19115" y="4745"/>
                  </a:lnTo>
                  <a:lnTo>
                    <a:pt x="17929" y="5379"/>
                  </a:lnTo>
                  <a:lnTo>
                    <a:pt x="16798" y="6068"/>
                  </a:lnTo>
                  <a:lnTo>
                    <a:pt x="15667" y="6758"/>
                  </a:lnTo>
                  <a:lnTo>
                    <a:pt x="14591" y="7503"/>
                  </a:lnTo>
                  <a:lnTo>
                    <a:pt x="13543" y="8303"/>
                  </a:lnTo>
                  <a:lnTo>
                    <a:pt x="12495" y="9103"/>
                  </a:lnTo>
                  <a:lnTo>
                    <a:pt x="11502" y="9930"/>
                  </a:lnTo>
                  <a:lnTo>
                    <a:pt x="10564" y="10813"/>
                  </a:lnTo>
                  <a:lnTo>
                    <a:pt x="9626" y="11695"/>
                  </a:lnTo>
                  <a:lnTo>
                    <a:pt x="8744" y="12605"/>
                  </a:lnTo>
                  <a:lnTo>
                    <a:pt x="7916" y="13543"/>
                  </a:lnTo>
                  <a:lnTo>
                    <a:pt x="7116" y="14509"/>
                  </a:lnTo>
                  <a:lnTo>
                    <a:pt x="6372" y="15474"/>
                  </a:lnTo>
                  <a:lnTo>
                    <a:pt x="5682" y="16467"/>
                  </a:lnTo>
                  <a:lnTo>
                    <a:pt x="5020" y="17460"/>
                  </a:lnTo>
                  <a:lnTo>
                    <a:pt x="4386" y="18453"/>
                  </a:lnTo>
                  <a:lnTo>
                    <a:pt x="3807" y="19473"/>
                  </a:lnTo>
                  <a:lnTo>
                    <a:pt x="3283" y="20466"/>
                  </a:lnTo>
                  <a:lnTo>
                    <a:pt x="2814" y="21459"/>
                  </a:lnTo>
                  <a:lnTo>
                    <a:pt x="2372" y="22452"/>
                  </a:lnTo>
                  <a:lnTo>
                    <a:pt x="1986" y="23418"/>
                  </a:lnTo>
                  <a:lnTo>
                    <a:pt x="1628" y="24383"/>
                  </a:lnTo>
                  <a:lnTo>
                    <a:pt x="1324" y="25293"/>
                  </a:lnTo>
                  <a:lnTo>
                    <a:pt x="1048" y="26176"/>
                  </a:lnTo>
                  <a:lnTo>
                    <a:pt x="800" y="27031"/>
                  </a:lnTo>
                  <a:lnTo>
                    <a:pt x="607" y="27831"/>
                  </a:lnTo>
                  <a:lnTo>
                    <a:pt x="442" y="28575"/>
                  </a:lnTo>
                  <a:lnTo>
                    <a:pt x="304" y="29265"/>
                  </a:lnTo>
                  <a:lnTo>
                    <a:pt x="193" y="29899"/>
                  </a:lnTo>
                  <a:lnTo>
                    <a:pt x="83" y="30920"/>
                  </a:lnTo>
                  <a:lnTo>
                    <a:pt x="0" y="31609"/>
                  </a:lnTo>
                  <a:lnTo>
                    <a:pt x="0" y="31830"/>
                  </a:lnTo>
                  <a:lnTo>
                    <a:pt x="249" y="31885"/>
                  </a:lnTo>
                  <a:lnTo>
                    <a:pt x="993" y="32051"/>
                  </a:lnTo>
                  <a:lnTo>
                    <a:pt x="2124" y="32216"/>
                  </a:lnTo>
                  <a:lnTo>
                    <a:pt x="2814" y="32327"/>
                  </a:lnTo>
                  <a:lnTo>
                    <a:pt x="3614" y="32409"/>
                  </a:lnTo>
                  <a:lnTo>
                    <a:pt x="4469" y="32492"/>
                  </a:lnTo>
                  <a:lnTo>
                    <a:pt x="5379" y="32575"/>
                  </a:lnTo>
                  <a:lnTo>
                    <a:pt x="6344" y="32630"/>
                  </a:lnTo>
                  <a:lnTo>
                    <a:pt x="7392" y="32658"/>
                  </a:lnTo>
                  <a:lnTo>
                    <a:pt x="9571" y="32658"/>
                  </a:lnTo>
                  <a:lnTo>
                    <a:pt x="10730" y="32602"/>
                  </a:lnTo>
                  <a:lnTo>
                    <a:pt x="11916" y="32520"/>
                  </a:lnTo>
                  <a:lnTo>
                    <a:pt x="13129" y="32409"/>
                  </a:lnTo>
                  <a:lnTo>
                    <a:pt x="14371" y="32271"/>
                  </a:lnTo>
                  <a:lnTo>
                    <a:pt x="15612" y="32078"/>
                  </a:lnTo>
                  <a:lnTo>
                    <a:pt x="16853" y="31830"/>
                  </a:lnTo>
                  <a:lnTo>
                    <a:pt x="18122" y="31582"/>
                  </a:lnTo>
                  <a:lnTo>
                    <a:pt x="19390" y="31278"/>
                  </a:lnTo>
                  <a:lnTo>
                    <a:pt x="20659" y="30920"/>
                  </a:lnTo>
                  <a:lnTo>
                    <a:pt x="21900" y="30534"/>
                  </a:lnTo>
                  <a:lnTo>
                    <a:pt x="23169" y="30092"/>
                  </a:lnTo>
                  <a:lnTo>
                    <a:pt x="24410" y="29624"/>
                  </a:lnTo>
                  <a:lnTo>
                    <a:pt x="25624" y="29100"/>
                  </a:lnTo>
                  <a:lnTo>
                    <a:pt x="26838" y="28548"/>
                  </a:lnTo>
                  <a:lnTo>
                    <a:pt x="28024" y="27941"/>
                  </a:lnTo>
                  <a:lnTo>
                    <a:pt x="29210" y="27307"/>
                  </a:lnTo>
                  <a:lnTo>
                    <a:pt x="30341" y="26645"/>
                  </a:lnTo>
                  <a:lnTo>
                    <a:pt x="31471" y="25928"/>
                  </a:lnTo>
                  <a:lnTo>
                    <a:pt x="32547" y="25183"/>
                  </a:lnTo>
                  <a:lnTo>
                    <a:pt x="33623" y="24411"/>
                  </a:lnTo>
                  <a:lnTo>
                    <a:pt x="34643" y="23611"/>
                  </a:lnTo>
                  <a:lnTo>
                    <a:pt x="35636" y="22783"/>
                  </a:lnTo>
                  <a:lnTo>
                    <a:pt x="36602" y="21901"/>
                  </a:lnTo>
                  <a:lnTo>
                    <a:pt x="37539" y="21018"/>
                  </a:lnTo>
                  <a:lnTo>
                    <a:pt x="38422" y="20108"/>
                  </a:lnTo>
                  <a:lnTo>
                    <a:pt x="39250" y="19170"/>
                  </a:lnTo>
                  <a:lnTo>
                    <a:pt x="40049" y="18232"/>
                  </a:lnTo>
                  <a:lnTo>
                    <a:pt x="40794" y="17239"/>
                  </a:lnTo>
                  <a:lnTo>
                    <a:pt x="41511" y="16274"/>
                  </a:lnTo>
                  <a:lnTo>
                    <a:pt x="42173" y="15253"/>
                  </a:lnTo>
                  <a:lnTo>
                    <a:pt x="42780" y="14260"/>
                  </a:lnTo>
                  <a:lnTo>
                    <a:pt x="43359" y="13267"/>
                  </a:lnTo>
                  <a:lnTo>
                    <a:pt x="43883" y="12247"/>
                  </a:lnTo>
                  <a:lnTo>
                    <a:pt x="44352" y="11254"/>
                  </a:lnTo>
                  <a:lnTo>
                    <a:pt x="44794" y="10261"/>
                  </a:lnTo>
                  <a:lnTo>
                    <a:pt x="45180" y="9296"/>
                  </a:lnTo>
                  <a:lnTo>
                    <a:pt x="45538" y="8358"/>
                  </a:lnTo>
                  <a:lnTo>
                    <a:pt x="45842" y="7420"/>
                  </a:lnTo>
                  <a:lnTo>
                    <a:pt x="46117" y="6537"/>
                  </a:lnTo>
                  <a:lnTo>
                    <a:pt x="46366" y="5682"/>
                  </a:lnTo>
                  <a:lnTo>
                    <a:pt x="46559" y="4882"/>
                  </a:lnTo>
                  <a:lnTo>
                    <a:pt x="46724" y="4110"/>
                  </a:lnTo>
                  <a:lnTo>
                    <a:pt x="46835" y="3421"/>
                  </a:lnTo>
                  <a:lnTo>
                    <a:pt x="46945" y="2786"/>
                  </a:lnTo>
                  <a:lnTo>
                    <a:pt x="47083" y="1766"/>
                  </a:lnTo>
                  <a:lnTo>
                    <a:pt x="47138" y="1104"/>
                  </a:lnTo>
                  <a:lnTo>
                    <a:pt x="47138" y="855"/>
                  </a:lnTo>
                  <a:lnTo>
                    <a:pt x="46890" y="800"/>
                  </a:lnTo>
                  <a:lnTo>
                    <a:pt x="46173" y="662"/>
                  </a:lnTo>
                  <a:lnTo>
                    <a:pt x="45014" y="469"/>
                  </a:lnTo>
                  <a:lnTo>
                    <a:pt x="44325" y="359"/>
                  </a:lnTo>
                  <a:lnTo>
                    <a:pt x="43525" y="276"/>
                  </a:lnTo>
                  <a:lnTo>
                    <a:pt x="42670" y="194"/>
                  </a:lnTo>
                  <a:lnTo>
                    <a:pt x="41760" y="111"/>
                  </a:lnTo>
                  <a:lnTo>
                    <a:pt x="40794" y="56"/>
                  </a:lnTo>
                  <a:lnTo>
                    <a:pt x="39746" y="28"/>
                  </a:lnTo>
                  <a:lnTo>
                    <a:pt x="386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52"/>
            <p:cNvSpPr/>
            <p:nvPr/>
          </p:nvSpPr>
          <p:spPr>
            <a:xfrm>
              <a:off x="7647249" y="3955045"/>
              <a:ext cx="730964" cy="491692"/>
            </a:xfrm>
            <a:custGeom>
              <a:avLst/>
              <a:gdLst/>
              <a:ahLst/>
              <a:cxnLst/>
              <a:rect l="l" t="t" r="r" b="b"/>
              <a:pathLst>
                <a:path w="42809" h="28796" extrusionOk="0">
                  <a:moveTo>
                    <a:pt x="42119" y="0"/>
                  </a:moveTo>
                  <a:lnTo>
                    <a:pt x="42008" y="28"/>
                  </a:lnTo>
                  <a:lnTo>
                    <a:pt x="41898" y="83"/>
                  </a:lnTo>
                  <a:lnTo>
                    <a:pt x="20770" y="14150"/>
                  </a:lnTo>
                  <a:lnTo>
                    <a:pt x="28438" y="2234"/>
                  </a:lnTo>
                  <a:lnTo>
                    <a:pt x="28466" y="2151"/>
                  </a:lnTo>
                  <a:lnTo>
                    <a:pt x="28493" y="2041"/>
                  </a:lnTo>
                  <a:lnTo>
                    <a:pt x="28493" y="1931"/>
                  </a:lnTo>
                  <a:lnTo>
                    <a:pt x="28493" y="1848"/>
                  </a:lnTo>
                  <a:lnTo>
                    <a:pt x="28438" y="1738"/>
                  </a:lnTo>
                  <a:lnTo>
                    <a:pt x="28383" y="1655"/>
                  </a:lnTo>
                  <a:lnTo>
                    <a:pt x="28245" y="1517"/>
                  </a:lnTo>
                  <a:lnTo>
                    <a:pt x="28052" y="1407"/>
                  </a:lnTo>
                  <a:lnTo>
                    <a:pt x="27941" y="1379"/>
                  </a:lnTo>
                  <a:lnTo>
                    <a:pt x="27748" y="1379"/>
                  </a:lnTo>
                  <a:lnTo>
                    <a:pt x="27666" y="1434"/>
                  </a:lnTo>
                  <a:lnTo>
                    <a:pt x="27583" y="1489"/>
                  </a:lnTo>
                  <a:lnTo>
                    <a:pt x="27500" y="1572"/>
                  </a:lnTo>
                  <a:lnTo>
                    <a:pt x="18426" y="15722"/>
                  </a:lnTo>
                  <a:lnTo>
                    <a:pt x="5821" y="24107"/>
                  </a:lnTo>
                  <a:lnTo>
                    <a:pt x="12165" y="10564"/>
                  </a:lnTo>
                  <a:lnTo>
                    <a:pt x="12192" y="10481"/>
                  </a:lnTo>
                  <a:lnTo>
                    <a:pt x="12192" y="10371"/>
                  </a:lnTo>
                  <a:lnTo>
                    <a:pt x="12192" y="10261"/>
                  </a:lnTo>
                  <a:lnTo>
                    <a:pt x="12137" y="10178"/>
                  </a:lnTo>
                  <a:lnTo>
                    <a:pt x="12082" y="10095"/>
                  </a:lnTo>
                  <a:lnTo>
                    <a:pt x="12027" y="10012"/>
                  </a:lnTo>
                  <a:lnTo>
                    <a:pt x="11834" y="9930"/>
                  </a:lnTo>
                  <a:lnTo>
                    <a:pt x="11640" y="9874"/>
                  </a:lnTo>
                  <a:lnTo>
                    <a:pt x="11420" y="9874"/>
                  </a:lnTo>
                  <a:lnTo>
                    <a:pt x="11337" y="9902"/>
                  </a:lnTo>
                  <a:lnTo>
                    <a:pt x="11227" y="9957"/>
                  </a:lnTo>
                  <a:lnTo>
                    <a:pt x="11172" y="10040"/>
                  </a:lnTo>
                  <a:lnTo>
                    <a:pt x="11116" y="10150"/>
                  </a:lnTo>
                  <a:lnTo>
                    <a:pt x="4000" y="25348"/>
                  </a:lnTo>
                  <a:lnTo>
                    <a:pt x="222" y="27858"/>
                  </a:lnTo>
                  <a:lnTo>
                    <a:pt x="111" y="27941"/>
                  </a:lnTo>
                  <a:lnTo>
                    <a:pt x="56" y="28023"/>
                  </a:lnTo>
                  <a:lnTo>
                    <a:pt x="28" y="28106"/>
                  </a:lnTo>
                  <a:lnTo>
                    <a:pt x="1" y="28189"/>
                  </a:lnTo>
                  <a:lnTo>
                    <a:pt x="28" y="28299"/>
                  </a:lnTo>
                  <a:lnTo>
                    <a:pt x="56" y="28382"/>
                  </a:lnTo>
                  <a:lnTo>
                    <a:pt x="139" y="28547"/>
                  </a:lnTo>
                  <a:lnTo>
                    <a:pt x="304" y="28685"/>
                  </a:lnTo>
                  <a:lnTo>
                    <a:pt x="415" y="28741"/>
                  </a:lnTo>
                  <a:lnTo>
                    <a:pt x="497" y="28768"/>
                  </a:lnTo>
                  <a:lnTo>
                    <a:pt x="608" y="28796"/>
                  </a:lnTo>
                  <a:lnTo>
                    <a:pt x="718" y="28796"/>
                  </a:lnTo>
                  <a:lnTo>
                    <a:pt x="828" y="28768"/>
                  </a:lnTo>
                  <a:lnTo>
                    <a:pt x="939" y="28685"/>
                  </a:lnTo>
                  <a:lnTo>
                    <a:pt x="4690" y="26203"/>
                  </a:lnTo>
                  <a:lnTo>
                    <a:pt x="23280" y="24769"/>
                  </a:lnTo>
                  <a:lnTo>
                    <a:pt x="23418" y="24769"/>
                  </a:lnTo>
                  <a:lnTo>
                    <a:pt x="23501" y="24714"/>
                  </a:lnTo>
                  <a:lnTo>
                    <a:pt x="23584" y="24658"/>
                  </a:lnTo>
                  <a:lnTo>
                    <a:pt x="23666" y="24576"/>
                  </a:lnTo>
                  <a:lnTo>
                    <a:pt x="23694" y="24493"/>
                  </a:lnTo>
                  <a:lnTo>
                    <a:pt x="23721" y="24410"/>
                  </a:lnTo>
                  <a:lnTo>
                    <a:pt x="23721" y="24327"/>
                  </a:lnTo>
                  <a:lnTo>
                    <a:pt x="23721" y="24217"/>
                  </a:lnTo>
                  <a:lnTo>
                    <a:pt x="23694" y="24134"/>
                  </a:lnTo>
                  <a:lnTo>
                    <a:pt x="23639" y="24052"/>
                  </a:lnTo>
                  <a:lnTo>
                    <a:pt x="23584" y="23941"/>
                  </a:lnTo>
                  <a:lnTo>
                    <a:pt x="23528" y="23886"/>
                  </a:lnTo>
                  <a:lnTo>
                    <a:pt x="23418" y="23831"/>
                  </a:lnTo>
                  <a:lnTo>
                    <a:pt x="23335" y="23776"/>
                  </a:lnTo>
                  <a:lnTo>
                    <a:pt x="23225" y="23748"/>
                  </a:lnTo>
                  <a:lnTo>
                    <a:pt x="23087" y="23748"/>
                  </a:lnTo>
                  <a:lnTo>
                    <a:pt x="6455" y="25017"/>
                  </a:lnTo>
                  <a:lnTo>
                    <a:pt x="19115" y="16577"/>
                  </a:lnTo>
                  <a:lnTo>
                    <a:pt x="37099" y="13763"/>
                  </a:lnTo>
                  <a:lnTo>
                    <a:pt x="37209" y="13736"/>
                  </a:lnTo>
                  <a:lnTo>
                    <a:pt x="37319" y="13708"/>
                  </a:lnTo>
                  <a:lnTo>
                    <a:pt x="37402" y="13626"/>
                  </a:lnTo>
                  <a:lnTo>
                    <a:pt x="37457" y="13543"/>
                  </a:lnTo>
                  <a:lnTo>
                    <a:pt x="37485" y="13460"/>
                  </a:lnTo>
                  <a:lnTo>
                    <a:pt x="37512" y="13377"/>
                  </a:lnTo>
                  <a:lnTo>
                    <a:pt x="37540" y="13267"/>
                  </a:lnTo>
                  <a:lnTo>
                    <a:pt x="37512" y="13184"/>
                  </a:lnTo>
                  <a:lnTo>
                    <a:pt x="37485" y="13074"/>
                  </a:lnTo>
                  <a:lnTo>
                    <a:pt x="37457" y="12991"/>
                  </a:lnTo>
                  <a:lnTo>
                    <a:pt x="37402" y="12908"/>
                  </a:lnTo>
                  <a:lnTo>
                    <a:pt x="37319" y="12853"/>
                  </a:lnTo>
                  <a:lnTo>
                    <a:pt x="37237" y="12798"/>
                  </a:lnTo>
                  <a:lnTo>
                    <a:pt x="37126" y="12743"/>
                  </a:lnTo>
                  <a:lnTo>
                    <a:pt x="36906" y="12743"/>
                  </a:lnTo>
                  <a:lnTo>
                    <a:pt x="21184" y="15198"/>
                  </a:lnTo>
                  <a:lnTo>
                    <a:pt x="42615" y="938"/>
                  </a:lnTo>
                  <a:lnTo>
                    <a:pt x="42698" y="855"/>
                  </a:lnTo>
                  <a:lnTo>
                    <a:pt x="42753" y="772"/>
                  </a:lnTo>
                  <a:lnTo>
                    <a:pt x="42808" y="690"/>
                  </a:lnTo>
                  <a:lnTo>
                    <a:pt x="42808" y="579"/>
                  </a:lnTo>
                  <a:lnTo>
                    <a:pt x="42808" y="497"/>
                  </a:lnTo>
                  <a:lnTo>
                    <a:pt x="42781" y="414"/>
                  </a:lnTo>
                  <a:lnTo>
                    <a:pt x="42670" y="221"/>
                  </a:lnTo>
                  <a:lnTo>
                    <a:pt x="42505" y="83"/>
                  </a:lnTo>
                  <a:lnTo>
                    <a:pt x="42422" y="28"/>
                  </a:lnTo>
                  <a:lnTo>
                    <a:pt x="423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52"/>
            <p:cNvSpPr/>
            <p:nvPr/>
          </p:nvSpPr>
          <p:spPr>
            <a:xfrm>
              <a:off x="4018487" y="3699774"/>
              <a:ext cx="504413" cy="767692"/>
            </a:xfrm>
            <a:custGeom>
              <a:avLst/>
              <a:gdLst/>
              <a:ahLst/>
              <a:cxnLst/>
              <a:rect l="l" t="t" r="r" b="b"/>
              <a:pathLst>
                <a:path w="29541" h="44960" extrusionOk="0">
                  <a:moveTo>
                    <a:pt x="1214" y="1"/>
                  </a:moveTo>
                  <a:lnTo>
                    <a:pt x="1131" y="221"/>
                  </a:lnTo>
                  <a:lnTo>
                    <a:pt x="966" y="856"/>
                  </a:lnTo>
                  <a:lnTo>
                    <a:pt x="745" y="1821"/>
                  </a:lnTo>
                  <a:lnTo>
                    <a:pt x="607" y="2400"/>
                  </a:lnTo>
                  <a:lnTo>
                    <a:pt x="497" y="3062"/>
                  </a:lnTo>
                  <a:lnTo>
                    <a:pt x="386" y="3807"/>
                  </a:lnTo>
                  <a:lnTo>
                    <a:pt x="276" y="4607"/>
                  </a:lnTo>
                  <a:lnTo>
                    <a:pt x="193" y="5434"/>
                  </a:lnTo>
                  <a:lnTo>
                    <a:pt x="111" y="6344"/>
                  </a:lnTo>
                  <a:lnTo>
                    <a:pt x="55" y="7282"/>
                  </a:lnTo>
                  <a:lnTo>
                    <a:pt x="0" y="8248"/>
                  </a:lnTo>
                  <a:lnTo>
                    <a:pt x="0" y="9268"/>
                  </a:lnTo>
                  <a:lnTo>
                    <a:pt x="28" y="10316"/>
                  </a:lnTo>
                  <a:lnTo>
                    <a:pt x="83" y="11364"/>
                  </a:lnTo>
                  <a:lnTo>
                    <a:pt x="166" y="12468"/>
                  </a:lnTo>
                  <a:lnTo>
                    <a:pt x="304" y="13571"/>
                  </a:lnTo>
                  <a:lnTo>
                    <a:pt x="469" y="14702"/>
                  </a:lnTo>
                  <a:lnTo>
                    <a:pt x="662" y="15833"/>
                  </a:lnTo>
                  <a:lnTo>
                    <a:pt x="910" y="16964"/>
                  </a:lnTo>
                  <a:lnTo>
                    <a:pt x="1186" y="18094"/>
                  </a:lnTo>
                  <a:lnTo>
                    <a:pt x="1490" y="19253"/>
                  </a:lnTo>
                  <a:lnTo>
                    <a:pt x="1848" y="20384"/>
                  </a:lnTo>
                  <a:lnTo>
                    <a:pt x="2234" y="21542"/>
                  </a:lnTo>
                  <a:lnTo>
                    <a:pt x="2676" y="22673"/>
                  </a:lnTo>
                  <a:lnTo>
                    <a:pt x="3172" y="23776"/>
                  </a:lnTo>
                  <a:lnTo>
                    <a:pt x="3669" y="24907"/>
                  </a:lnTo>
                  <a:lnTo>
                    <a:pt x="4220" y="25983"/>
                  </a:lnTo>
                  <a:lnTo>
                    <a:pt x="4827" y="27059"/>
                  </a:lnTo>
                  <a:lnTo>
                    <a:pt x="5434" y="28134"/>
                  </a:lnTo>
                  <a:lnTo>
                    <a:pt x="6096" y="29182"/>
                  </a:lnTo>
                  <a:lnTo>
                    <a:pt x="6785" y="30203"/>
                  </a:lnTo>
                  <a:lnTo>
                    <a:pt x="7503" y="31196"/>
                  </a:lnTo>
                  <a:lnTo>
                    <a:pt x="8247" y="32161"/>
                  </a:lnTo>
                  <a:lnTo>
                    <a:pt x="9020" y="33099"/>
                  </a:lnTo>
                  <a:lnTo>
                    <a:pt x="9819" y="34009"/>
                  </a:lnTo>
                  <a:lnTo>
                    <a:pt x="10619" y="34892"/>
                  </a:lnTo>
                  <a:lnTo>
                    <a:pt x="11474" y="35747"/>
                  </a:lnTo>
                  <a:lnTo>
                    <a:pt x="12357" y="36547"/>
                  </a:lnTo>
                  <a:lnTo>
                    <a:pt x="13240" y="37347"/>
                  </a:lnTo>
                  <a:lnTo>
                    <a:pt x="14122" y="38064"/>
                  </a:lnTo>
                  <a:lnTo>
                    <a:pt x="15032" y="38781"/>
                  </a:lnTo>
                  <a:lnTo>
                    <a:pt x="15943" y="39443"/>
                  </a:lnTo>
                  <a:lnTo>
                    <a:pt x="16880" y="40077"/>
                  </a:lnTo>
                  <a:lnTo>
                    <a:pt x="17791" y="40656"/>
                  </a:lnTo>
                  <a:lnTo>
                    <a:pt x="18701" y="41208"/>
                  </a:lnTo>
                  <a:lnTo>
                    <a:pt x="19611" y="41705"/>
                  </a:lnTo>
                  <a:lnTo>
                    <a:pt x="20521" y="42174"/>
                  </a:lnTo>
                  <a:lnTo>
                    <a:pt x="21404" y="42615"/>
                  </a:lnTo>
                  <a:lnTo>
                    <a:pt x="22259" y="43001"/>
                  </a:lnTo>
                  <a:lnTo>
                    <a:pt x="23086" y="43332"/>
                  </a:lnTo>
                  <a:lnTo>
                    <a:pt x="23859" y="43663"/>
                  </a:lnTo>
                  <a:lnTo>
                    <a:pt x="24603" y="43939"/>
                  </a:lnTo>
                  <a:lnTo>
                    <a:pt x="25321" y="44159"/>
                  </a:lnTo>
                  <a:lnTo>
                    <a:pt x="25955" y="44380"/>
                  </a:lnTo>
                  <a:lnTo>
                    <a:pt x="26534" y="44546"/>
                  </a:lnTo>
                  <a:lnTo>
                    <a:pt x="27499" y="44794"/>
                  </a:lnTo>
                  <a:lnTo>
                    <a:pt x="28134" y="44932"/>
                  </a:lnTo>
                  <a:lnTo>
                    <a:pt x="28355" y="44959"/>
                  </a:lnTo>
                  <a:lnTo>
                    <a:pt x="28410" y="44766"/>
                  </a:lnTo>
                  <a:lnTo>
                    <a:pt x="28575" y="44132"/>
                  </a:lnTo>
                  <a:lnTo>
                    <a:pt x="28823" y="43166"/>
                  </a:lnTo>
                  <a:lnTo>
                    <a:pt x="28934" y="42587"/>
                  </a:lnTo>
                  <a:lnTo>
                    <a:pt x="29044" y="41925"/>
                  </a:lnTo>
                  <a:lnTo>
                    <a:pt x="29182" y="41181"/>
                  </a:lnTo>
                  <a:lnTo>
                    <a:pt x="29265" y="40381"/>
                  </a:lnTo>
                  <a:lnTo>
                    <a:pt x="29375" y="39553"/>
                  </a:lnTo>
                  <a:lnTo>
                    <a:pt x="29430" y="38643"/>
                  </a:lnTo>
                  <a:lnTo>
                    <a:pt x="29485" y="37705"/>
                  </a:lnTo>
                  <a:lnTo>
                    <a:pt x="29513" y="36740"/>
                  </a:lnTo>
                  <a:lnTo>
                    <a:pt x="29541" y="35719"/>
                  </a:lnTo>
                  <a:lnTo>
                    <a:pt x="29513" y="34699"/>
                  </a:lnTo>
                  <a:lnTo>
                    <a:pt x="29458" y="33623"/>
                  </a:lnTo>
                  <a:lnTo>
                    <a:pt x="29375" y="32547"/>
                  </a:lnTo>
                  <a:lnTo>
                    <a:pt x="29237" y="31417"/>
                  </a:lnTo>
                  <a:lnTo>
                    <a:pt x="29072" y="30313"/>
                  </a:lnTo>
                  <a:lnTo>
                    <a:pt x="28879" y="29182"/>
                  </a:lnTo>
                  <a:lnTo>
                    <a:pt x="28630" y="28024"/>
                  </a:lnTo>
                  <a:lnTo>
                    <a:pt x="28355" y="26893"/>
                  </a:lnTo>
                  <a:lnTo>
                    <a:pt x="28051" y="25735"/>
                  </a:lnTo>
                  <a:lnTo>
                    <a:pt x="27693" y="24604"/>
                  </a:lnTo>
                  <a:lnTo>
                    <a:pt x="27306" y="23473"/>
                  </a:lnTo>
                  <a:lnTo>
                    <a:pt x="26865" y="22342"/>
                  </a:lnTo>
                  <a:lnTo>
                    <a:pt x="26396" y="21211"/>
                  </a:lnTo>
                  <a:lnTo>
                    <a:pt x="25872" y="20108"/>
                  </a:lnTo>
                  <a:lnTo>
                    <a:pt x="25321" y="19005"/>
                  </a:lnTo>
                  <a:lnTo>
                    <a:pt x="24741" y="17929"/>
                  </a:lnTo>
                  <a:lnTo>
                    <a:pt x="24134" y="16853"/>
                  </a:lnTo>
                  <a:lnTo>
                    <a:pt x="23473" y="15805"/>
                  </a:lnTo>
                  <a:lnTo>
                    <a:pt x="22783" y="14785"/>
                  </a:lnTo>
                  <a:lnTo>
                    <a:pt x="22093" y="13792"/>
                  </a:lnTo>
                  <a:lnTo>
                    <a:pt x="21349" y="12799"/>
                  </a:lnTo>
                  <a:lnTo>
                    <a:pt x="20576" y="11861"/>
                  </a:lnTo>
                  <a:lnTo>
                    <a:pt x="19777" y="10951"/>
                  </a:lnTo>
                  <a:lnTo>
                    <a:pt x="18949" y="10068"/>
                  </a:lnTo>
                  <a:lnTo>
                    <a:pt x="18094" y="9213"/>
                  </a:lnTo>
                  <a:lnTo>
                    <a:pt x="17239" y="8413"/>
                  </a:lnTo>
                  <a:lnTo>
                    <a:pt x="16356" y="7641"/>
                  </a:lnTo>
                  <a:lnTo>
                    <a:pt x="15446" y="6896"/>
                  </a:lnTo>
                  <a:lnTo>
                    <a:pt x="14564" y="6179"/>
                  </a:lnTo>
                  <a:lnTo>
                    <a:pt x="13626" y="5517"/>
                  </a:lnTo>
                  <a:lnTo>
                    <a:pt x="12716" y="4883"/>
                  </a:lnTo>
                  <a:lnTo>
                    <a:pt x="11805" y="4303"/>
                  </a:lnTo>
                  <a:lnTo>
                    <a:pt x="10868" y="3752"/>
                  </a:lnTo>
                  <a:lnTo>
                    <a:pt x="9957" y="3255"/>
                  </a:lnTo>
                  <a:lnTo>
                    <a:pt x="9075" y="2786"/>
                  </a:lnTo>
                  <a:lnTo>
                    <a:pt x="8192" y="2373"/>
                  </a:lnTo>
                  <a:lnTo>
                    <a:pt x="7337" y="1986"/>
                  </a:lnTo>
                  <a:lnTo>
                    <a:pt x="6510" y="1628"/>
                  </a:lnTo>
                  <a:lnTo>
                    <a:pt x="5710" y="1324"/>
                  </a:lnTo>
                  <a:lnTo>
                    <a:pt x="4965" y="1049"/>
                  </a:lnTo>
                  <a:lnTo>
                    <a:pt x="4248" y="800"/>
                  </a:lnTo>
                  <a:lnTo>
                    <a:pt x="3613" y="607"/>
                  </a:lnTo>
                  <a:lnTo>
                    <a:pt x="3034" y="442"/>
                  </a:lnTo>
                  <a:lnTo>
                    <a:pt x="2069" y="194"/>
                  </a:lnTo>
                  <a:lnTo>
                    <a:pt x="1434" y="56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52"/>
            <p:cNvSpPr/>
            <p:nvPr/>
          </p:nvSpPr>
          <p:spPr>
            <a:xfrm>
              <a:off x="4063224" y="3734163"/>
              <a:ext cx="423887" cy="700809"/>
            </a:xfrm>
            <a:custGeom>
              <a:avLst/>
              <a:gdLst/>
              <a:ahLst/>
              <a:cxnLst/>
              <a:rect l="l" t="t" r="r" b="b"/>
              <a:pathLst>
                <a:path w="24825" h="41043" extrusionOk="0">
                  <a:moveTo>
                    <a:pt x="414" y="0"/>
                  </a:moveTo>
                  <a:lnTo>
                    <a:pt x="249" y="55"/>
                  </a:lnTo>
                  <a:lnTo>
                    <a:pt x="111" y="166"/>
                  </a:lnTo>
                  <a:lnTo>
                    <a:pt x="56" y="248"/>
                  </a:lnTo>
                  <a:lnTo>
                    <a:pt x="0" y="331"/>
                  </a:lnTo>
                  <a:lnTo>
                    <a:pt x="0" y="414"/>
                  </a:lnTo>
                  <a:lnTo>
                    <a:pt x="0" y="524"/>
                  </a:lnTo>
                  <a:lnTo>
                    <a:pt x="28" y="607"/>
                  </a:lnTo>
                  <a:lnTo>
                    <a:pt x="56" y="717"/>
                  </a:lnTo>
                  <a:lnTo>
                    <a:pt x="12330" y="21321"/>
                  </a:lnTo>
                  <a:lnTo>
                    <a:pt x="12330" y="21321"/>
                  </a:lnTo>
                  <a:lnTo>
                    <a:pt x="718" y="13350"/>
                  </a:lnTo>
                  <a:lnTo>
                    <a:pt x="635" y="13295"/>
                  </a:lnTo>
                  <a:lnTo>
                    <a:pt x="552" y="13267"/>
                  </a:lnTo>
                  <a:lnTo>
                    <a:pt x="442" y="13267"/>
                  </a:lnTo>
                  <a:lnTo>
                    <a:pt x="359" y="13295"/>
                  </a:lnTo>
                  <a:lnTo>
                    <a:pt x="276" y="13322"/>
                  </a:lnTo>
                  <a:lnTo>
                    <a:pt x="221" y="13377"/>
                  </a:lnTo>
                  <a:lnTo>
                    <a:pt x="83" y="13515"/>
                  </a:lnTo>
                  <a:lnTo>
                    <a:pt x="28" y="13681"/>
                  </a:lnTo>
                  <a:lnTo>
                    <a:pt x="28" y="13763"/>
                  </a:lnTo>
                  <a:lnTo>
                    <a:pt x="28" y="13874"/>
                  </a:lnTo>
                  <a:lnTo>
                    <a:pt x="56" y="13957"/>
                  </a:lnTo>
                  <a:lnTo>
                    <a:pt x="83" y="14039"/>
                  </a:lnTo>
                  <a:lnTo>
                    <a:pt x="166" y="14122"/>
                  </a:lnTo>
                  <a:lnTo>
                    <a:pt x="249" y="14205"/>
                  </a:lnTo>
                  <a:lnTo>
                    <a:pt x="13516" y="23307"/>
                  </a:lnTo>
                  <a:lnTo>
                    <a:pt x="20770" y="35471"/>
                  </a:lnTo>
                  <a:lnTo>
                    <a:pt x="8054" y="28244"/>
                  </a:lnTo>
                  <a:lnTo>
                    <a:pt x="7944" y="28189"/>
                  </a:lnTo>
                  <a:lnTo>
                    <a:pt x="7668" y="28189"/>
                  </a:lnTo>
                  <a:lnTo>
                    <a:pt x="7586" y="28244"/>
                  </a:lnTo>
                  <a:lnTo>
                    <a:pt x="7503" y="28299"/>
                  </a:lnTo>
                  <a:lnTo>
                    <a:pt x="7392" y="28437"/>
                  </a:lnTo>
                  <a:lnTo>
                    <a:pt x="7337" y="28603"/>
                  </a:lnTo>
                  <a:lnTo>
                    <a:pt x="7310" y="28685"/>
                  </a:lnTo>
                  <a:lnTo>
                    <a:pt x="7337" y="28768"/>
                  </a:lnTo>
                  <a:lnTo>
                    <a:pt x="7365" y="28878"/>
                  </a:lnTo>
                  <a:lnTo>
                    <a:pt x="7392" y="28961"/>
                  </a:lnTo>
                  <a:lnTo>
                    <a:pt x="7475" y="29016"/>
                  </a:lnTo>
                  <a:lnTo>
                    <a:pt x="7558" y="29099"/>
                  </a:lnTo>
                  <a:lnTo>
                    <a:pt x="21763" y="37181"/>
                  </a:lnTo>
                  <a:lnTo>
                    <a:pt x="23914" y="40794"/>
                  </a:lnTo>
                  <a:lnTo>
                    <a:pt x="23997" y="40904"/>
                  </a:lnTo>
                  <a:lnTo>
                    <a:pt x="24052" y="40959"/>
                  </a:lnTo>
                  <a:lnTo>
                    <a:pt x="24135" y="41015"/>
                  </a:lnTo>
                  <a:lnTo>
                    <a:pt x="24245" y="41042"/>
                  </a:lnTo>
                  <a:lnTo>
                    <a:pt x="24328" y="41042"/>
                  </a:lnTo>
                  <a:lnTo>
                    <a:pt x="24411" y="41015"/>
                  </a:lnTo>
                  <a:lnTo>
                    <a:pt x="24576" y="40959"/>
                  </a:lnTo>
                  <a:lnTo>
                    <a:pt x="24714" y="40849"/>
                  </a:lnTo>
                  <a:lnTo>
                    <a:pt x="24769" y="40766"/>
                  </a:lnTo>
                  <a:lnTo>
                    <a:pt x="24824" y="40684"/>
                  </a:lnTo>
                  <a:lnTo>
                    <a:pt x="24824" y="40601"/>
                  </a:lnTo>
                  <a:lnTo>
                    <a:pt x="24824" y="40518"/>
                  </a:lnTo>
                  <a:lnTo>
                    <a:pt x="24824" y="40408"/>
                  </a:lnTo>
                  <a:lnTo>
                    <a:pt x="24769" y="40297"/>
                  </a:lnTo>
                  <a:lnTo>
                    <a:pt x="22590" y="36684"/>
                  </a:lnTo>
                  <a:lnTo>
                    <a:pt x="21928" y="20521"/>
                  </a:lnTo>
                  <a:lnTo>
                    <a:pt x="21928" y="20411"/>
                  </a:lnTo>
                  <a:lnTo>
                    <a:pt x="21873" y="20300"/>
                  </a:lnTo>
                  <a:lnTo>
                    <a:pt x="21818" y="20218"/>
                  </a:lnTo>
                  <a:lnTo>
                    <a:pt x="21763" y="20163"/>
                  </a:lnTo>
                  <a:lnTo>
                    <a:pt x="21680" y="20107"/>
                  </a:lnTo>
                  <a:lnTo>
                    <a:pt x="21597" y="20080"/>
                  </a:lnTo>
                  <a:lnTo>
                    <a:pt x="21432" y="20052"/>
                  </a:lnTo>
                  <a:lnTo>
                    <a:pt x="21239" y="20080"/>
                  </a:lnTo>
                  <a:lnTo>
                    <a:pt x="21156" y="20107"/>
                  </a:lnTo>
                  <a:lnTo>
                    <a:pt x="21101" y="20163"/>
                  </a:lnTo>
                  <a:lnTo>
                    <a:pt x="21046" y="20218"/>
                  </a:lnTo>
                  <a:lnTo>
                    <a:pt x="20990" y="20300"/>
                  </a:lnTo>
                  <a:lnTo>
                    <a:pt x="20963" y="20411"/>
                  </a:lnTo>
                  <a:lnTo>
                    <a:pt x="20963" y="20521"/>
                  </a:lnTo>
                  <a:lnTo>
                    <a:pt x="21542" y="34919"/>
                  </a:lnTo>
                  <a:lnTo>
                    <a:pt x="14343" y="22783"/>
                  </a:lnTo>
                  <a:lnTo>
                    <a:pt x="11778" y="6840"/>
                  </a:lnTo>
                  <a:lnTo>
                    <a:pt x="11750" y="6730"/>
                  </a:lnTo>
                  <a:lnTo>
                    <a:pt x="11695" y="6647"/>
                  </a:lnTo>
                  <a:lnTo>
                    <a:pt x="11640" y="6592"/>
                  </a:lnTo>
                  <a:lnTo>
                    <a:pt x="11557" y="6537"/>
                  </a:lnTo>
                  <a:lnTo>
                    <a:pt x="11475" y="6509"/>
                  </a:lnTo>
                  <a:lnTo>
                    <a:pt x="11392" y="6482"/>
                  </a:lnTo>
                  <a:lnTo>
                    <a:pt x="11226" y="6509"/>
                  </a:lnTo>
                  <a:lnTo>
                    <a:pt x="11061" y="6592"/>
                  </a:lnTo>
                  <a:lnTo>
                    <a:pt x="10923" y="6702"/>
                  </a:lnTo>
                  <a:lnTo>
                    <a:pt x="10868" y="6785"/>
                  </a:lnTo>
                  <a:lnTo>
                    <a:pt x="10840" y="6896"/>
                  </a:lnTo>
                  <a:lnTo>
                    <a:pt x="10813" y="6978"/>
                  </a:lnTo>
                  <a:lnTo>
                    <a:pt x="10840" y="7089"/>
                  </a:lnTo>
                  <a:lnTo>
                    <a:pt x="12992" y="20521"/>
                  </a:lnTo>
                  <a:lnTo>
                    <a:pt x="12992" y="20521"/>
                  </a:lnTo>
                  <a:lnTo>
                    <a:pt x="911" y="221"/>
                  </a:lnTo>
                  <a:lnTo>
                    <a:pt x="828" y="138"/>
                  </a:lnTo>
                  <a:lnTo>
                    <a:pt x="773" y="55"/>
                  </a:lnTo>
                  <a:lnTo>
                    <a:pt x="690" y="2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52"/>
            <p:cNvSpPr/>
            <p:nvPr/>
          </p:nvSpPr>
          <p:spPr>
            <a:xfrm>
              <a:off x="3540934" y="3923012"/>
              <a:ext cx="804881" cy="557635"/>
            </a:xfrm>
            <a:custGeom>
              <a:avLst/>
              <a:gdLst/>
              <a:ahLst/>
              <a:cxnLst/>
              <a:rect l="l" t="t" r="r" b="b"/>
              <a:pathLst>
                <a:path w="47138" h="32658" extrusionOk="0">
                  <a:moveTo>
                    <a:pt x="8468" y="0"/>
                  </a:moveTo>
                  <a:lnTo>
                    <a:pt x="7392" y="28"/>
                  </a:lnTo>
                  <a:lnTo>
                    <a:pt x="6371" y="56"/>
                  </a:lnTo>
                  <a:lnTo>
                    <a:pt x="5378" y="111"/>
                  </a:lnTo>
                  <a:lnTo>
                    <a:pt x="4468" y="194"/>
                  </a:lnTo>
                  <a:lnTo>
                    <a:pt x="3613" y="276"/>
                  </a:lnTo>
                  <a:lnTo>
                    <a:pt x="2813" y="359"/>
                  </a:lnTo>
                  <a:lnTo>
                    <a:pt x="2124" y="469"/>
                  </a:lnTo>
                  <a:lnTo>
                    <a:pt x="965" y="662"/>
                  </a:lnTo>
                  <a:lnTo>
                    <a:pt x="248" y="800"/>
                  </a:lnTo>
                  <a:lnTo>
                    <a:pt x="0" y="855"/>
                  </a:lnTo>
                  <a:lnTo>
                    <a:pt x="0" y="1104"/>
                  </a:lnTo>
                  <a:lnTo>
                    <a:pt x="55" y="1766"/>
                  </a:lnTo>
                  <a:lnTo>
                    <a:pt x="193" y="2786"/>
                  </a:lnTo>
                  <a:lnTo>
                    <a:pt x="303" y="3421"/>
                  </a:lnTo>
                  <a:lnTo>
                    <a:pt x="441" y="4110"/>
                  </a:lnTo>
                  <a:lnTo>
                    <a:pt x="579" y="4882"/>
                  </a:lnTo>
                  <a:lnTo>
                    <a:pt x="800" y="5682"/>
                  </a:lnTo>
                  <a:lnTo>
                    <a:pt x="1021" y="6537"/>
                  </a:lnTo>
                  <a:lnTo>
                    <a:pt x="1296" y="7420"/>
                  </a:lnTo>
                  <a:lnTo>
                    <a:pt x="1600" y="8358"/>
                  </a:lnTo>
                  <a:lnTo>
                    <a:pt x="1958" y="9296"/>
                  </a:lnTo>
                  <a:lnTo>
                    <a:pt x="2344" y="10261"/>
                  </a:lnTo>
                  <a:lnTo>
                    <a:pt x="2786" y="11254"/>
                  </a:lnTo>
                  <a:lnTo>
                    <a:pt x="3255" y="12247"/>
                  </a:lnTo>
                  <a:lnTo>
                    <a:pt x="3779" y="13267"/>
                  </a:lnTo>
                  <a:lnTo>
                    <a:pt x="4358" y="14260"/>
                  </a:lnTo>
                  <a:lnTo>
                    <a:pt x="4965" y="15253"/>
                  </a:lnTo>
                  <a:lnTo>
                    <a:pt x="5627" y="16274"/>
                  </a:lnTo>
                  <a:lnTo>
                    <a:pt x="6344" y="17239"/>
                  </a:lnTo>
                  <a:lnTo>
                    <a:pt x="7089" y="18232"/>
                  </a:lnTo>
                  <a:lnTo>
                    <a:pt x="7888" y="19170"/>
                  </a:lnTo>
                  <a:lnTo>
                    <a:pt x="8744" y="20108"/>
                  </a:lnTo>
                  <a:lnTo>
                    <a:pt x="9599" y="21018"/>
                  </a:lnTo>
                  <a:lnTo>
                    <a:pt x="10536" y="21901"/>
                  </a:lnTo>
                  <a:lnTo>
                    <a:pt x="11502" y="22783"/>
                  </a:lnTo>
                  <a:lnTo>
                    <a:pt x="12495" y="23611"/>
                  </a:lnTo>
                  <a:lnTo>
                    <a:pt x="13515" y="24411"/>
                  </a:lnTo>
                  <a:lnTo>
                    <a:pt x="14591" y="25183"/>
                  </a:lnTo>
                  <a:lnTo>
                    <a:pt x="15667" y="25928"/>
                  </a:lnTo>
                  <a:lnTo>
                    <a:pt x="16797" y="26645"/>
                  </a:lnTo>
                  <a:lnTo>
                    <a:pt x="17928" y="27307"/>
                  </a:lnTo>
                  <a:lnTo>
                    <a:pt x="19114" y="27941"/>
                  </a:lnTo>
                  <a:lnTo>
                    <a:pt x="20300" y="28548"/>
                  </a:lnTo>
                  <a:lnTo>
                    <a:pt x="21514" y="29100"/>
                  </a:lnTo>
                  <a:lnTo>
                    <a:pt x="22728" y="29624"/>
                  </a:lnTo>
                  <a:lnTo>
                    <a:pt x="23969" y="30092"/>
                  </a:lnTo>
                  <a:lnTo>
                    <a:pt x="25238" y="30534"/>
                  </a:lnTo>
                  <a:lnTo>
                    <a:pt x="26479" y="30920"/>
                  </a:lnTo>
                  <a:lnTo>
                    <a:pt x="27748" y="31278"/>
                  </a:lnTo>
                  <a:lnTo>
                    <a:pt x="29016" y="31582"/>
                  </a:lnTo>
                  <a:lnTo>
                    <a:pt x="30285" y="31830"/>
                  </a:lnTo>
                  <a:lnTo>
                    <a:pt x="31526" y="32078"/>
                  </a:lnTo>
                  <a:lnTo>
                    <a:pt x="32767" y="32271"/>
                  </a:lnTo>
                  <a:lnTo>
                    <a:pt x="34009" y="32409"/>
                  </a:lnTo>
                  <a:lnTo>
                    <a:pt x="35222" y="32520"/>
                  </a:lnTo>
                  <a:lnTo>
                    <a:pt x="36408" y="32602"/>
                  </a:lnTo>
                  <a:lnTo>
                    <a:pt x="37567" y="32658"/>
                  </a:lnTo>
                  <a:lnTo>
                    <a:pt x="39746" y="32658"/>
                  </a:lnTo>
                  <a:lnTo>
                    <a:pt x="40794" y="32630"/>
                  </a:lnTo>
                  <a:lnTo>
                    <a:pt x="41759" y="32575"/>
                  </a:lnTo>
                  <a:lnTo>
                    <a:pt x="42697" y="32492"/>
                  </a:lnTo>
                  <a:lnTo>
                    <a:pt x="43552" y="32409"/>
                  </a:lnTo>
                  <a:lnTo>
                    <a:pt x="44324" y="32327"/>
                  </a:lnTo>
                  <a:lnTo>
                    <a:pt x="45014" y="32216"/>
                  </a:lnTo>
                  <a:lnTo>
                    <a:pt x="46145" y="32051"/>
                  </a:lnTo>
                  <a:lnTo>
                    <a:pt x="46889" y="31885"/>
                  </a:lnTo>
                  <a:lnTo>
                    <a:pt x="47138" y="31830"/>
                  </a:lnTo>
                  <a:lnTo>
                    <a:pt x="47138" y="31609"/>
                  </a:lnTo>
                  <a:lnTo>
                    <a:pt x="47083" y="30920"/>
                  </a:lnTo>
                  <a:lnTo>
                    <a:pt x="46945" y="29899"/>
                  </a:lnTo>
                  <a:lnTo>
                    <a:pt x="46834" y="29265"/>
                  </a:lnTo>
                  <a:lnTo>
                    <a:pt x="46696" y="28575"/>
                  </a:lnTo>
                  <a:lnTo>
                    <a:pt x="46531" y="27831"/>
                  </a:lnTo>
                  <a:lnTo>
                    <a:pt x="46338" y="27031"/>
                  </a:lnTo>
                  <a:lnTo>
                    <a:pt x="46090" y="26176"/>
                  </a:lnTo>
                  <a:lnTo>
                    <a:pt x="45814" y="25293"/>
                  </a:lnTo>
                  <a:lnTo>
                    <a:pt x="45510" y="24383"/>
                  </a:lnTo>
                  <a:lnTo>
                    <a:pt x="45152" y="23418"/>
                  </a:lnTo>
                  <a:lnTo>
                    <a:pt x="44766" y="22452"/>
                  </a:lnTo>
                  <a:lnTo>
                    <a:pt x="44324" y="21459"/>
                  </a:lnTo>
                  <a:lnTo>
                    <a:pt x="43855" y="20466"/>
                  </a:lnTo>
                  <a:lnTo>
                    <a:pt x="43331" y="19473"/>
                  </a:lnTo>
                  <a:lnTo>
                    <a:pt x="42752" y="18453"/>
                  </a:lnTo>
                  <a:lnTo>
                    <a:pt x="42145" y="17460"/>
                  </a:lnTo>
                  <a:lnTo>
                    <a:pt x="41483" y="16467"/>
                  </a:lnTo>
                  <a:lnTo>
                    <a:pt x="40766" y="15474"/>
                  </a:lnTo>
                  <a:lnTo>
                    <a:pt x="40022" y="14509"/>
                  </a:lnTo>
                  <a:lnTo>
                    <a:pt x="39222" y="13543"/>
                  </a:lnTo>
                  <a:lnTo>
                    <a:pt x="38394" y="12605"/>
                  </a:lnTo>
                  <a:lnTo>
                    <a:pt x="37512" y="11695"/>
                  </a:lnTo>
                  <a:lnTo>
                    <a:pt x="36574" y="10813"/>
                  </a:lnTo>
                  <a:lnTo>
                    <a:pt x="35636" y="9930"/>
                  </a:lnTo>
                  <a:lnTo>
                    <a:pt x="34643" y="9103"/>
                  </a:lnTo>
                  <a:lnTo>
                    <a:pt x="33595" y="8303"/>
                  </a:lnTo>
                  <a:lnTo>
                    <a:pt x="32547" y="7503"/>
                  </a:lnTo>
                  <a:lnTo>
                    <a:pt x="31471" y="6758"/>
                  </a:lnTo>
                  <a:lnTo>
                    <a:pt x="30340" y="6068"/>
                  </a:lnTo>
                  <a:lnTo>
                    <a:pt x="29209" y="5379"/>
                  </a:lnTo>
                  <a:lnTo>
                    <a:pt x="28023" y="4745"/>
                  </a:lnTo>
                  <a:lnTo>
                    <a:pt x="26837" y="4138"/>
                  </a:lnTo>
                  <a:lnTo>
                    <a:pt x="25651" y="3586"/>
                  </a:lnTo>
                  <a:lnTo>
                    <a:pt x="24410" y="3062"/>
                  </a:lnTo>
                  <a:lnTo>
                    <a:pt x="23169" y="2593"/>
                  </a:lnTo>
                  <a:lnTo>
                    <a:pt x="21928" y="2152"/>
                  </a:lnTo>
                  <a:lnTo>
                    <a:pt x="20659" y="1766"/>
                  </a:lnTo>
                  <a:lnTo>
                    <a:pt x="19390" y="1407"/>
                  </a:lnTo>
                  <a:lnTo>
                    <a:pt x="18149" y="1104"/>
                  </a:lnTo>
                  <a:lnTo>
                    <a:pt x="16880" y="828"/>
                  </a:lnTo>
                  <a:lnTo>
                    <a:pt x="15611" y="607"/>
                  </a:lnTo>
                  <a:lnTo>
                    <a:pt x="14370" y="414"/>
                  </a:lnTo>
                  <a:lnTo>
                    <a:pt x="13157" y="249"/>
                  </a:lnTo>
                  <a:lnTo>
                    <a:pt x="11943" y="138"/>
                  </a:lnTo>
                  <a:lnTo>
                    <a:pt x="10757" y="56"/>
                  </a:lnTo>
                  <a:lnTo>
                    <a:pt x="9599" y="28"/>
                  </a:lnTo>
                  <a:lnTo>
                    <a:pt x="84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52"/>
            <p:cNvSpPr/>
            <p:nvPr/>
          </p:nvSpPr>
          <p:spPr>
            <a:xfrm>
              <a:off x="3582836" y="3955045"/>
              <a:ext cx="730964" cy="491692"/>
            </a:xfrm>
            <a:custGeom>
              <a:avLst/>
              <a:gdLst/>
              <a:ahLst/>
              <a:cxnLst/>
              <a:rect l="l" t="t" r="r" b="b"/>
              <a:pathLst>
                <a:path w="42809" h="28796" extrusionOk="0">
                  <a:moveTo>
                    <a:pt x="497" y="0"/>
                  </a:moveTo>
                  <a:lnTo>
                    <a:pt x="387" y="28"/>
                  </a:lnTo>
                  <a:lnTo>
                    <a:pt x="304" y="83"/>
                  </a:lnTo>
                  <a:lnTo>
                    <a:pt x="139" y="221"/>
                  </a:lnTo>
                  <a:lnTo>
                    <a:pt x="28" y="414"/>
                  </a:lnTo>
                  <a:lnTo>
                    <a:pt x="1" y="497"/>
                  </a:lnTo>
                  <a:lnTo>
                    <a:pt x="1" y="579"/>
                  </a:lnTo>
                  <a:lnTo>
                    <a:pt x="1" y="690"/>
                  </a:lnTo>
                  <a:lnTo>
                    <a:pt x="56" y="772"/>
                  </a:lnTo>
                  <a:lnTo>
                    <a:pt x="111" y="855"/>
                  </a:lnTo>
                  <a:lnTo>
                    <a:pt x="194" y="938"/>
                  </a:lnTo>
                  <a:lnTo>
                    <a:pt x="21625" y="15198"/>
                  </a:lnTo>
                  <a:lnTo>
                    <a:pt x="5931" y="12743"/>
                  </a:lnTo>
                  <a:lnTo>
                    <a:pt x="5683" y="12743"/>
                  </a:lnTo>
                  <a:lnTo>
                    <a:pt x="5572" y="12798"/>
                  </a:lnTo>
                  <a:lnTo>
                    <a:pt x="5490" y="12853"/>
                  </a:lnTo>
                  <a:lnTo>
                    <a:pt x="5407" y="12908"/>
                  </a:lnTo>
                  <a:lnTo>
                    <a:pt x="5352" y="12991"/>
                  </a:lnTo>
                  <a:lnTo>
                    <a:pt x="5324" y="13074"/>
                  </a:lnTo>
                  <a:lnTo>
                    <a:pt x="5297" y="13184"/>
                  </a:lnTo>
                  <a:lnTo>
                    <a:pt x="5269" y="13267"/>
                  </a:lnTo>
                  <a:lnTo>
                    <a:pt x="5297" y="13377"/>
                  </a:lnTo>
                  <a:lnTo>
                    <a:pt x="5324" y="13460"/>
                  </a:lnTo>
                  <a:lnTo>
                    <a:pt x="5352" y="13543"/>
                  </a:lnTo>
                  <a:lnTo>
                    <a:pt x="5407" y="13626"/>
                  </a:lnTo>
                  <a:lnTo>
                    <a:pt x="5490" y="13708"/>
                  </a:lnTo>
                  <a:lnTo>
                    <a:pt x="5600" y="13736"/>
                  </a:lnTo>
                  <a:lnTo>
                    <a:pt x="5710" y="13763"/>
                  </a:lnTo>
                  <a:lnTo>
                    <a:pt x="23694" y="16577"/>
                  </a:lnTo>
                  <a:lnTo>
                    <a:pt x="36354" y="25017"/>
                  </a:lnTo>
                  <a:lnTo>
                    <a:pt x="19722" y="23748"/>
                  </a:lnTo>
                  <a:lnTo>
                    <a:pt x="19612" y="23748"/>
                  </a:lnTo>
                  <a:lnTo>
                    <a:pt x="19474" y="23776"/>
                  </a:lnTo>
                  <a:lnTo>
                    <a:pt x="19391" y="23831"/>
                  </a:lnTo>
                  <a:lnTo>
                    <a:pt x="19308" y="23886"/>
                  </a:lnTo>
                  <a:lnTo>
                    <a:pt x="19225" y="23941"/>
                  </a:lnTo>
                  <a:lnTo>
                    <a:pt x="19170" y="24052"/>
                  </a:lnTo>
                  <a:lnTo>
                    <a:pt x="19115" y="24134"/>
                  </a:lnTo>
                  <a:lnTo>
                    <a:pt x="19088" y="24217"/>
                  </a:lnTo>
                  <a:lnTo>
                    <a:pt x="19088" y="24327"/>
                  </a:lnTo>
                  <a:lnTo>
                    <a:pt x="19088" y="24410"/>
                  </a:lnTo>
                  <a:lnTo>
                    <a:pt x="19115" y="24493"/>
                  </a:lnTo>
                  <a:lnTo>
                    <a:pt x="19143" y="24576"/>
                  </a:lnTo>
                  <a:lnTo>
                    <a:pt x="19225" y="24658"/>
                  </a:lnTo>
                  <a:lnTo>
                    <a:pt x="19308" y="24714"/>
                  </a:lnTo>
                  <a:lnTo>
                    <a:pt x="19391" y="24769"/>
                  </a:lnTo>
                  <a:lnTo>
                    <a:pt x="19529" y="24769"/>
                  </a:lnTo>
                  <a:lnTo>
                    <a:pt x="38119" y="26203"/>
                  </a:lnTo>
                  <a:lnTo>
                    <a:pt x="41870" y="28685"/>
                  </a:lnTo>
                  <a:lnTo>
                    <a:pt x="41981" y="28768"/>
                  </a:lnTo>
                  <a:lnTo>
                    <a:pt x="42091" y="28796"/>
                  </a:lnTo>
                  <a:lnTo>
                    <a:pt x="42201" y="28796"/>
                  </a:lnTo>
                  <a:lnTo>
                    <a:pt x="42312" y="28768"/>
                  </a:lnTo>
                  <a:lnTo>
                    <a:pt x="42394" y="28741"/>
                  </a:lnTo>
                  <a:lnTo>
                    <a:pt x="42505" y="28685"/>
                  </a:lnTo>
                  <a:lnTo>
                    <a:pt x="42670" y="28547"/>
                  </a:lnTo>
                  <a:lnTo>
                    <a:pt x="42753" y="28382"/>
                  </a:lnTo>
                  <a:lnTo>
                    <a:pt x="42781" y="28299"/>
                  </a:lnTo>
                  <a:lnTo>
                    <a:pt x="42808" y="28189"/>
                  </a:lnTo>
                  <a:lnTo>
                    <a:pt x="42781" y="28106"/>
                  </a:lnTo>
                  <a:lnTo>
                    <a:pt x="42753" y="28023"/>
                  </a:lnTo>
                  <a:lnTo>
                    <a:pt x="42698" y="27941"/>
                  </a:lnTo>
                  <a:lnTo>
                    <a:pt x="42587" y="27858"/>
                  </a:lnTo>
                  <a:lnTo>
                    <a:pt x="38809" y="25348"/>
                  </a:lnTo>
                  <a:lnTo>
                    <a:pt x="31720" y="10150"/>
                  </a:lnTo>
                  <a:lnTo>
                    <a:pt x="31637" y="10040"/>
                  </a:lnTo>
                  <a:lnTo>
                    <a:pt x="31582" y="9957"/>
                  </a:lnTo>
                  <a:lnTo>
                    <a:pt x="31472" y="9902"/>
                  </a:lnTo>
                  <a:lnTo>
                    <a:pt x="31389" y="9874"/>
                  </a:lnTo>
                  <a:lnTo>
                    <a:pt x="31169" y="9874"/>
                  </a:lnTo>
                  <a:lnTo>
                    <a:pt x="30975" y="9930"/>
                  </a:lnTo>
                  <a:lnTo>
                    <a:pt x="30782" y="10012"/>
                  </a:lnTo>
                  <a:lnTo>
                    <a:pt x="30727" y="10095"/>
                  </a:lnTo>
                  <a:lnTo>
                    <a:pt x="30672" y="10178"/>
                  </a:lnTo>
                  <a:lnTo>
                    <a:pt x="30617" y="10261"/>
                  </a:lnTo>
                  <a:lnTo>
                    <a:pt x="30617" y="10371"/>
                  </a:lnTo>
                  <a:lnTo>
                    <a:pt x="30617" y="10481"/>
                  </a:lnTo>
                  <a:lnTo>
                    <a:pt x="30644" y="10564"/>
                  </a:lnTo>
                  <a:lnTo>
                    <a:pt x="36988" y="24107"/>
                  </a:lnTo>
                  <a:lnTo>
                    <a:pt x="24383" y="15722"/>
                  </a:lnTo>
                  <a:lnTo>
                    <a:pt x="15309" y="1572"/>
                  </a:lnTo>
                  <a:lnTo>
                    <a:pt x="15226" y="1489"/>
                  </a:lnTo>
                  <a:lnTo>
                    <a:pt x="15143" y="1434"/>
                  </a:lnTo>
                  <a:lnTo>
                    <a:pt x="15061" y="1379"/>
                  </a:lnTo>
                  <a:lnTo>
                    <a:pt x="14868" y="1379"/>
                  </a:lnTo>
                  <a:lnTo>
                    <a:pt x="14757" y="1407"/>
                  </a:lnTo>
                  <a:lnTo>
                    <a:pt x="14564" y="1517"/>
                  </a:lnTo>
                  <a:lnTo>
                    <a:pt x="14426" y="1655"/>
                  </a:lnTo>
                  <a:lnTo>
                    <a:pt x="14371" y="1738"/>
                  </a:lnTo>
                  <a:lnTo>
                    <a:pt x="14316" y="1848"/>
                  </a:lnTo>
                  <a:lnTo>
                    <a:pt x="14316" y="1931"/>
                  </a:lnTo>
                  <a:lnTo>
                    <a:pt x="14316" y="2041"/>
                  </a:lnTo>
                  <a:lnTo>
                    <a:pt x="14343" y="2151"/>
                  </a:lnTo>
                  <a:lnTo>
                    <a:pt x="14371" y="2234"/>
                  </a:lnTo>
                  <a:lnTo>
                    <a:pt x="22039" y="14150"/>
                  </a:lnTo>
                  <a:lnTo>
                    <a:pt x="911" y="83"/>
                  </a:lnTo>
                  <a:lnTo>
                    <a:pt x="801" y="28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94" name="Google Shape;394;p52"/>
          <p:cNvGrpSpPr/>
          <p:nvPr/>
        </p:nvGrpSpPr>
        <p:grpSpPr>
          <a:xfrm>
            <a:off x="7349839" y="2060789"/>
            <a:ext cx="1777120" cy="1520904"/>
            <a:chOff x="5512379" y="1545592"/>
            <a:chExt cx="1332840" cy="1140678"/>
          </a:xfrm>
        </p:grpSpPr>
        <p:sp>
          <p:nvSpPr>
            <p:cNvPr id="395" name="Google Shape;395;p52"/>
            <p:cNvSpPr/>
            <p:nvPr/>
          </p:nvSpPr>
          <p:spPr>
            <a:xfrm>
              <a:off x="6253673" y="2021267"/>
              <a:ext cx="308033" cy="357465"/>
            </a:xfrm>
            <a:custGeom>
              <a:avLst/>
              <a:gdLst/>
              <a:ahLst/>
              <a:cxnLst/>
              <a:rect l="l" t="t" r="r" b="b"/>
              <a:pathLst>
                <a:path w="18040" h="20935" extrusionOk="0">
                  <a:moveTo>
                    <a:pt x="1545" y="0"/>
                  </a:moveTo>
                  <a:lnTo>
                    <a:pt x="1269" y="28"/>
                  </a:lnTo>
                  <a:lnTo>
                    <a:pt x="1021" y="110"/>
                  </a:lnTo>
                  <a:lnTo>
                    <a:pt x="773" y="221"/>
                  </a:lnTo>
                  <a:lnTo>
                    <a:pt x="552" y="386"/>
                  </a:lnTo>
                  <a:lnTo>
                    <a:pt x="359" y="579"/>
                  </a:lnTo>
                  <a:lnTo>
                    <a:pt x="194" y="800"/>
                  </a:lnTo>
                  <a:lnTo>
                    <a:pt x="83" y="1048"/>
                  </a:lnTo>
                  <a:lnTo>
                    <a:pt x="1" y="1296"/>
                  </a:lnTo>
                  <a:lnTo>
                    <a:pt x="1" y="1572"/>
                  </a:lnTo>
                  <a:lnTo>
                    <a:pt x="28" y="1848"/>
                  </a:lnTo>
                  <a:lnTo>
                    <a:pt x="83" y="1986"/>
                  </a:lnTo>
                  <a:lnTo>
                    <a:pt x="139" y="2124"/>
                  </a:lnTo>
                  <a:lnTo>
                    <a:pt x="221" y="2262"/>
                  </a:lnTo>
                  <a:lnTo>
                    <a:pt x="332" y="2400"/>
                  </a:lnTo>
                  <a:lnTo>
                    <a:pt x="15447" y="20411"/>
                  </a:lnTo>
                  <a:lnTo>
                    <a:pt x="15557" y="20549"/>
                  </a:lnTo>
                  <a:lnTo>
                    <a:pt x="15667" y="20632"/>
                  </a:lnTo>
                  <a:lnTo>
                    <a:pt x="15805" y="20742"/>
                  </a:lnTo>
                  <a:lnTo>
                    <a:pt x="15943" y="20797"/>
                  </a:lnTo>
                  <a:lnTo>
                    <a:pt x="16191" y="20907"/>
                  </a:lnTo>
                  <a:lnTo>
                    <a:pt x="16467" y="20935"/>
                  </a:lnTo>
                  <a:lnTo>
                    <a:pt x="16743" y="20907"/>
                  </a:lnTo>
                  <a:lnTo>
                    <a:pt x="16991" y="20825"/>
                  </a:lnTo>
                  <a:lnTo>
                    <a:pt x="17239" y="20714"/>
                  </a:lnTo>
                  <a:lnTo>
                    <a:pt x="17460" y="20549"/>
                  </a:lnTo>
                  <a:lnTo>
                    <a:pt x="17653" y="20356"/>
                  </a:lnTo>
                  <a:lnTo>
                    <a:pt x="17819" y="20135"/>
                  </a:lnTo>
                  <a:lnTo>
                    <a:pt x="17957" y="19887"/>
                  </a:lnTo>
                  <a:lnTo>
                    <a:pt x="18012" y="19639"/>
                  </a:lnTo>
                  <a:lnTo>
                    <a:pt x="18039" y="19363"/>
                  </a:lnTo>
                  <a:lnTo>
                    <a:pt x="17984" y="19087"/>
                  </a:lnTo>
                  <a:lnTo>
                    <a:pt x="17929" y="18949"/>
                  </a:lnTo>
                  <a:lnTo>
                    <a:pt x="17874" y="18811"/>
                  </a:lnTo>
                  <a:lnTo>
                    <a:pt x="17791" y="18673"/>
                  </a:lnTo>
                  <a:lnTo>
                    <a:pt x="17681" y="18535"/>
                  </a:lnTo>
                  <a:lnTo>
                    <a:pt x="2566" y="524"/>
                  </a:lnTo>
                  <a:lnTo>
                    <a:pt x="2455" y="386"/>
                  </a:lnTo>
                  <a:lnTo>
                    <a:pt x="2345" y="304"/>
                  </a:lnTo>
                  <a:lnTo>
                    <a:pt x="2207" y="193"/>
                  </a:lnTo>
                  <a:lnTo>
                    <a:pt x="2097" y="138"/>
                  </a:lnTo>
                  <a:lnTo>
                    <a:pt x="1821" y="28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52"/>
            <p:cNvSpPr/>
            <p:nvPr/>
          </p:nvSpPr>
          <p:spPr>
            <a:xfrm>
              <a:off x="6091891" y="1545592"/>
              <a:ext cx="173806" cy="765797"/>
            </a:xfrm>
            <a:custGeom>
              <a:avLst/>
              <a:gdLst/>
              <a:ahLst/>
              <a:cxnLst/>
              <a:rect l="l" t="t" r="r" b="b"/>
              <a:pathLst>
                <a:path w="10179" h="44849" extrusionOk="0">
                  <a:moveTo>
                    <a:pt x="5103" y="0"/>
                  </a:moveTo>
                  <a:lnTo>
                    <a:pt x="4579" y="1021"/>
                  </a:lnTo>
                  <a:lnTo>
                    <a:pt x="4083" y="2014"/>
                  </a:lnTo>
                  <a:lnTo>
                    <a:pt x="3641" y="3034"/>
                  </a:lnTo>
                  <a:lnTo>
                    <a:pt x="3200" y="4055"/>
                  </a:lnTo>
                  <a:lnTo>
                    <a:pt x="2814" y="5075"/>
                  </a:lnTo>
                  <a:lnTo>
                    <a:pt x="2455" y="6068"/>
                  </a:lnTo>
                  <a:lnTo>
                    <a:pt x="2124" y="7089"/>
                  </a:lnTo>
                  <a:lnTo>
                    <a:pt x="1793" y="8109"/>
                  </a:lnTo>
                  <a:lnTo>
                    <a:pt x="1517" y="9102"/>
                  </a:lnTo>
                  <a:lnTo>
                    <a:pt x="1269" y="10123"/>
                  </a:lnTo>
                  <a:lnTo>
                    <a:pt x="1048" y="11116"/>
                  </a:lnTo>
                  <a:lnTo>
                    <a:pt x="828" y="12136"/>
                  </a:lnTo>
                  <a:lnTo>
                    <a:pt x="662" y="13129"/>
                  </a:lnTo>
                  <a:lnTo>
                    <a:pt x="497" y="14122"/>
                  </a:lnTo>
                  <a:lnTo>
                    <a:pt x="387" y="15088"/>
                  </a:lnTo>
                  <a:lnTo>
                    <a:pt x="249" y="16081"/>
                  </a:lnTo>
                  <a:lnTo>
                    <a:pt x="166" y="17046"/>
                  </a:lnTo>
                  <a:lnTo>
                    <a:pt x="111" y="18011"/>
                  </a:lnTo>
                  <a:lnTo>
                    <a:pt x="56" y="18977"/>
                  </a:lnTo>
                  <a:lnTo>
                    <a:pt x="28" y="19942"/>
                  </a:lnTo>
                  <a:lnTo>
                    <a:pt x="0" y="20880"/>
                  </a:lnTo>
                  <a:lnTo>
                    <a:pt x="0" y="21818"/>
                  </a:lnTo>
                  <a:lnTo>
                    <a:pt x="56" y="23638"/>
                  </a:lnTo>
                  <a:lnTo>
                    <a:pt x="166" y="25431"/>
                  </a:lnTo>
                  <a:lnTo>
                    <a:pt x="331" y="27169"/>
                  </a:lnTo>
                  <a:lnTo>
                    <a:pt x="552" y="28851"/>
                  </a:lnTo>
                  <a:lnTo>
                    <a:pt x="800" y="30478"/>
                  </a:lnTo>
                  <a:lnTo>
                    <a:pt x="1076" y="32051"/>
                  </a:lnTo>
                  <a:lnTo>
                    <a:pt x="1407" y="33568"/>
                  </a:lnTo>
                  <a:lnTo>
                    <a:pt x="1738" y="34974"/>
                  </a:lnTo>
                  <a:lnTo>
                    <a:pt x="2069" y="36326"/>
                  </a:lnTo>
                  <a:lnTo>
                    <a:pt x="2428" y="37595"/>
                  </a:lnTo>
                  <a:lnTo>
                    <a:pt x="2786" y="38781"/>
                  </a:lnTo>
                  <a:lnTo>
                    <a:pt x="3145" y="39884"/>
                  </a:lnTo>
                  <a:lnTo>
                    <a:pt x="3476" y="40877"/>
                  </a:lnTo>
                  <a:lnTo>
                    <a:pt x="4110" y="42559"/>
                  </a:lnTo>
                  <a:lnTo>
                    <a:pt x="4634" y="43828"/>
                  </a:lnTo>
                  <a:lnTo>
                    <a:pt x="4965" y="44600"/>
                  </a:lnTo>
                  <a:lnTo>
                    <a:pt x="5103" y="44849"/>
                  </a:lnTo>
                  <a:lnTo>
                    <a:pt x="5213" y="44600"/>
                  </a:lnTo>
                  <a:lnTo>
                    <a:pt x="5572" y="43828"/>
                  </a:lnTo>
                  <a:lnTo>
                    <a:pt x="6068" y="42559"/>
                  </a:lnTo>
                  <a:lnTo>
                    <a:pt x="6703" y="40877"/>
                  </a:lnTo>
                  <a:lnTo>
                    <a:pt x="7061" y="39884"/>
                  </a:lnTo>
                  <a:lnTo>
                    <a:pt x="7392" y="38781"/>
                  </a:lnTo>
                  <a:lnTo>
                    <a:pt x="7751" y="37595"/>
                  </a:lnTo>
                  <a:lnTo>
                    <a:pt x="8109" y="36326"/>
                  </a:lnTo>
                  <a:lnTo>
                    <a:pt x="8468" y="34974"/>
                  </a:lnTo>
                  <a:lnTo>
                    <a:pt x="8799" y="33568"/>
                  </a:lnTo>
                  <a:lnTo>
                    <a:pt x="9102" y="32051"/>
                  </a:lnTo>
                  <a:lnTo>
                    <a:pt x="9378" y="30478"/>
                  </a:lnTo>
                  <a:lnTo>
                    <a:pt x="9654" y="28851"/>
                  </a:lnTo>
                  <a:lnTo>
                    <a:pt x="9847" y="27169"/>
                  </a:lnTo>
                  <a:lnTo>
                    <a:pt x="10013" y="25431"/>
                  </a:lnTo>
                  <a:lnTo>
                    <a:pt x="10123" y="23638"/>
                  </a:lnTo>
                  <a:lnTo>
                    <a:pt x="10178" y="21818"/>
                  </a:lnTo>
                  <a:lnTo>
                    <a:pt x="10178" y="20880"/>
                  </a:lnTo>
                  <a:lnTo>
                    <a:pt x="10178" y="19942"/>
                  </a:lnTo>
                  <a:lnTo>
                    <a:pt x="10151" y="18977"/>
                  </a:lnTo>
                  <a:lnTo>
                    <a:pt x="10095" y="18011"/>
                  </a:lnTo>
                  <a:lnTo>
                    <a:pt x="10013" y="17046"/>
                  </a:lnTo>
                  <a:lnTo>
                    <a:pt x="9930" y="16081"/>
                  </a:lnTo>
                  <a:lnTo>
                    <a:pt x="9820" y="15088"/>
                  </a:lnTo>
                  <a:lnTo>
                    <a:pt x="9682" y="14122"/>
                  </a:lnTo>
                  <a:lnTo>
                    <a:pt x="9516" y="13129"/>
                  </a:lnTo>
                  <a:lnTo>
                    <a:pt x="9351" y="12136"/>
                  </a:lnTo>
                  <a:lnTo>
                    <a:pt x="9158" y="11116"/>
                  </a:lnTo>
                  <a:lnTo>
                    <a:pt x="8909" y="10123"/>
                  </a:lnTo>
                  <a:lnTo>
                    <a:pt x="8661" y="9102"/>
                  </a:lnTo>
                  <a:lnTo>
                    <a:pt x="8385" y="8109"/>
                  </a:lnTo>
                  <a:lnTo>
                    <a:pt x="8082" y="7089"/>
                  </a:lnTo>
                  <a:lnTo>
                    <a:pt x="7751" y="6068"/>
                  </a:lnTo>
                  <a:lnTo>
                    <a:pt x="7365" y="5075"/>
                  </a:lnTo>
                  <a:lnTo>
                    <a:pt x="6979" y="4055"/>
                  </a:lnTo>
                  <a:lnTo>
                    <a:pt x="6565" y="3034"/>
                  </a:lnTo>
                  <a:lnTo>
                    <a:pt x="6096" y="2014"/>
                  </a:lnTo>
                  <a:lnTo>
                    <a:pt x="5627" y="1021"/>
                  </a:lnTo>
                  <a:lnTo>
                    <a:pt x="51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52"/>
            <p:cNvSpPr/>
            <p:nvPr/>
          </p:nvSpPr>
          <p:spPr>
            <a:xfrm>
              <a:off x="5512379" y="2311371"/>
              <a:ext cx="666437" cy="374899"/>
            </a:xfrm>
            <a:custGeom>
              <a:avLst/>
              <a:gdLst/>
              <a:ahLst/>
              <a:cxnLst/>
              <a:rect l="l" t="t" r="r" b="b"/>
              <a:pathLst>
                <a:path w="39030" h="21956" extrusionOk="0">
                  <a:moveTo>
                    <a:pt x="39029" y="1"/>
                  </a:moveTo>
                  <a:lnTo>
                    <a:pt x="38726" y="28"/>
                  </a:lnTo>
                  <a:lnTo>
                    <a:pt x="37871" y="111"/>
                  </a:lnTo>
                  <a:lnTo>
                    <a:pt x="36547" y="277"/>
                  </a:lnTo>
                  <a:lnTo>
                    <a:pt x="34754" y="552"/>
                  </a:lnTo>
                  <a:lnTo>
                    <a:pt x="33733" y="745"/>
                  </a:lnTo>
                  <a:lnTo>
                    <a:pt x="32602" y="966"/>
                  </a:lnTo>
                  <a:lnTo>
                    <a:pt x="31389" y="1242"/>
                  </a:lnTo>
                  <a:lnTo>
                    <a:pt x="30120" y="1545"/>
                  </a:lnTo>
                  <a:lnTo>
                    <a:pt x="28769" y="1904"/>
                  </a:lnTo>
                  <a:lnTo>
                    <a:pt x="27362" y="2318"/>
                  </a:lnTo>
                  <a:lnTo>
                    <a:pt x="25928" y="2759"/>
                  </a:lnTo>
                  <a:lnTo>
                    <a:pt x="24411" y="3283"/>
                  </a:lnTo>
                  <a:lnTo>
                    <a:pt x="22866" y="3862"/>
                  </a:lnTo>
                  <a:lnTo>
                    <a:pt x="21294" y="4497"/>
                  </a:lnTo>
                  <a:lnTo>
                    <a:pt x="19694" y="5214"/>
                  </a:lnTo>
                  <a:lnTo>
                    <a:pt x="18094" y="5986"/>
                  </a:lnTo>
                  <a:lnTo>
                    <a:pt x="16467" y="6841"/>
                  </a:lnTo>
                  <a:lnTo>
                    <a:pt x="15667" y="7282"/>
                  </a:lnTo>
                  <a:lnTo>
                    <a:pt x="14840" y="7779"/>
                  </a:lnTo>
                  <a:lnTo>
                    <a:pt x="14040" y="8248"/>
                  </a:lnTo>
                  <a:lnTo>
                    <a:pt x="13212" y="8772"/>
                  </a:lnTo>
                  <a:lnTo>
                    <a:pt x="12412" y="9296"/>
                  </a:lnTo>
                  <a:lnTo>
                    <a:pt x="11612" y="9875"/>
                  </a:lnTo>
                  <a:lnTo>
                    <a:pt x="10813" y="10454"/>
                  </a:lnTo>
                  <a:lnTo>
                    <a:pt x="10013" y="11034"/>
                  </a:lnTo>
                  <a:lnTo>
                    <a:pt x="9240" y="11668"/>
                  </a:lnTo>
                  <a:lnTo>
                    <a:pt x="8441" y="12302"/>
                  </a:lnTo>
                  <a:lnTo>
                    <a:pt x="7696" y="12964"/>
                  </a:lnTo>
                  <a:lnTo>
                    <a:pt x="6924" y="13654"/>
                  </a:lnTo>
                  <a:lnTo>
                    <a:pt x="6179" y="14371"/>
                  </a:lnTo>
                  <a:lnTo>
                    <a:pt x="5434" y="15116"/>
                  </a:lnTo>
                  <a:lnTo>
                    <a:pt x="4689" y="15888"/>
                  </a:lnTo>
                  <a:lnTo>
                    <a:pt x="3972" y="16660"/>
                  </a:lnTo>
                  <a:lnTo>
                    <a:pt x="3283" y="17488"/>
                  </a:lnTo>
                  <a:lnTo>
                    <a:pt x="2593" y="18315"/>
                  </a:lnTo>
                  <a:lnTo>
                    <a:pt x="1904" y="19198"/>
                  </a:lnTo>
                  <a:lnTo>
                    <a:pt x="1242" y="20080"/>
                  </a:lnTo>
                  <a:lnTo>
                    <a:pt x="607" y="20991"/>
                  </a:lnTo>
                  <a:lnTo>
                    <a:pt x="0" y="21956"/>
                  </a:lnTo>
                  <a:lnTo>
                    <a:pt x="1131" y="21901"/>
                  </a:lnTo>
                  <a:lnTo>
                    <a:pt x="2235" y="21846"/>
                  </a:lnTo>
                  <a:lnTo>
                    <a:pt x="3338" y="21735"/>
                  </a:lnTo>
                  <a:lnTo>
                    <a:pt x="4441" y="21625"/>
                  </a:lnTo>
                  <a:lnTo>
                    <a:pt x="5517" y="21460"/>
                  </a:lnTo>
                  <a:lnTo>
                    <a:pt x="6565" y="21294"/>
                  </a:lnTo>
                  <a:lnTo>
                    <a:pt x="7613" y="21101"/>
                  </a:lnTo>
                  <a:lnTo>
                    <a:pt x="8634" y="20880"/>
                  </a:lnTo>
                  <a:lnTo>
                    <a:pt x="9654" y="20604"/>
                  </a:lnTo>
                  <a:lnTo>
                    <a:pt x="10647" y="20356"/>
                  </a:lnTo>
                  <a:lnTo>
                    <a:pt x="11640" y="20053"/>
                  </a:lnTo>
                  <a:lnTo>
                    <a:pt x="12605" y="19749"/>
                  </a:lnTo>
                  <a:lnTo>
                    <a:pt x="13571" y="19418"/>
                  </a:lnTo>
                  <a:lnTo>
                    <a:pt x="14509" y="19060"/>
                  </a:lnTo>
                  <a:lnTo>
                    <a:pt x="15419" y="18701"/>
                  </a:lnTo>
                  <a:lnTo>
                    <a:pt x="16329" y="18315"/>
                  </a:lnTo>
                  <a:lnTo>
                    <a:pt x="17239" y="17929"/>
                  </a:lnTo>
                  <a:lnTo>
                    <a:pt x="18094" y="17515"/>
                  </a:lnTo>
                  <a:lnTo>
                    <a:pt x="18977" y="17074"/>
                  </a:lnTo>
                  <a:lnTo>
                    <a:pt x="19804" y="16633"/>
                  </a:lnTo>
                  <a:lnTo>
                    <a:pt x="20632" y="16191"/>
                  </a:lnTo>
                  <a:lnTo>
                    <a:pt x="21459" y="15750"/>
                  </a:lnTo>
                  <a:lnTo>
                    <a:pt x="23004" y="14785"/>
                  </a:lnTo>
                  <a:lnTo>
                    <a:pt x="24521" y="13819"/>
                  </a:lnTo>
                  <a:lnTo>
                    <a:pt x="25955" y="12826"/>
                  </a:lnTo>
                  <a:lnTo>
                    <a:pt x="27334" y="11806"/>
                  </a:lnTo>
                  <a:lnTo>
                    <a:pt x="28603" y="10785"/>
                  </a:lnTo>
                  <a:lnTo>
                    <a:pt x="29844" y="9792"/>
                  </a:lnTo>
                  <a:lnTo>
                    <a:pt x="31003" y="8772"/>
                  </a:lnTo>
                  <a:lnTo>
                    <a:pt x="32078" y="7779"/>
                  </a:lnTo>
                  <a:lnTo>
                    <a:pt x="33071" y="6813"/>
                  </a:lnTo>
                  <a:lnTo>
                    <a:pt x="34009" y="5903"/>
                  </a:lnTo>
                  <a:lnTo>
                    <a:pt x="34864" y="4993"/>
                  </a:lnTo>
                  <a:lnTo>
                    <a:pt x="35636" y="4166"/>
                  </a:lnTo>
                  <a:lnTo>
                    <a:pt x="36326" y="3366"/>
                  </a:lnTo>
                  <a:lnTo>
                    <a:pt x="37512" y="1987"/>
                  </a:lnTo>
                  <a:lnTo>
                    <a:pt x="38339" y="938"/>
                  </a:lnTo>
                  <a:lnTo>
                    <a:pt x="38836" y="249"/>
                  </a:lnTo>
                  <a:lnTo>
                    <a:pt x="390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52"/>
            <p:cNvSpPr/>
            <p:nvPr/>
          </p:nvSpPr>
          <p:spPr>
            <a:xfrm>
              <a:off x="6178799" y="2311371"/>
              <a:ext cx="666420" cy="374899"/>
            </a:xfrm>
            <a:custGeom>
              <a:avLst/>
              <a:gdLst/>
              <a:ahLst/>
              <a:cxnLst/>
              <a:rect l="l" t="t" r="r" b="b"/>
              <a:pathLst>
                <a:path w="39029" h="21956" extrusionOk="0">
                  <a:moveTo>
                    <a:pt x="0" y="1"/>
                  </a:moveTo>
                  <a:lnTo>
                    <a:pt x="166" y="249"/>
                  </a:lnTo>
                  <a:lnTo>
                    <a:pt x="662" y="938"/>
                  </a:lnTo>
                  <a:lnTo>
                    <a:pt x="1517" y="1987"/>
                  </a:lnTo>
                  <a:lnTo>
                    <a:pt x="2676" y="3366"/>
                  </a:lnTo>
                  <a:lnTo>
                    <a:pt x="3365" y="4166"/>
                  </a:lnTo>
                  <a:lnTo>
                    <a:pt x="4165" y="4993"/>
                  </a:lnTo>
                  <a:lnTo>
                    <a:pt x="4992" y="5903"/>
                  </a:lnTo>
                  <a:lnTo>
                    <a:pt x="5930" y="6813"/>
                  </a:lnTo>
                  <a:lnTo>
                    <a:pt x="6951" y="7779"/>
                  </a:lnTo>
                  <a:lnTo>
                    <a:pt x="8026" y="8772"/>
                  </a:lnTo>
                  <a:lnTo>
                    <a:pt x="9185" y="9792"/>
                  </a:lnTo>
                  <a:lnTo>
                    <a:pt x="10398" y="10785"/>
                  </a:lnTo>
                  <a:lnTo>
                    <a:pt x="11695" y="11806"/>
                  </a:lnTo>
                  <a:lnTo>
                    <a:pt x="13046" y="12826"/>
                  </a:lnTo>
                  <a:lnTo>
                    <a:pt x="14481" y="13819"/>
                  </a:lnTo>
                  <a:lnTo>
                    <a:pt x="15998" y="14785"/>
                  </a:lnTo>
                  <a:lnTo>
                    <a:pt x="17570" y="15750"/>
                  </a:lnTo>
                  <a:lnTo>
                    <a:pt x="18370" y="16191"/>
                  </a:lnTo>
                  <a:lnTo>
                    <a:pt x="19197" y="16633"/>
                  </a:lnTo>
                  <a:lnTo>
                    <a:pt x="20052" y="17074"/>
                  </a:lnTo>
                  <a:lnTo>
                    <a:pt x="20907" y="17515"/>
                  </a:lnTo>
                  <a:lnTo>
                    <a:pt x="21790" y="17929"/>
                  </a:lnTo>
                  <a:lnTo>
                    <a:pt x="22672" y="18315"/>
                  </a:lnTo>
                  <a:lnTo>
                    <a:pt x="23583" y="18701"/>
                  </a:lnTo>
                  <a:lnTo>
                    <a:pt x="24493" y="19060"/>
                  </a:lnTo>
                  <a:lnTo>
                    <a:pt x="25431" y="19418"/>
                  </a:lnTo>
                  <a:lnTo>
                    <a:pt x="26396" y="19749"/>
                  </a:lnTo>
                  <a:lnTo>
                    <a:pt x="27361" y="20053"/>
                  </a:lnTo>
                  <a:lnTo>
                    <a:pt x="28354" y="20356"/>
                  </a:lnTo>
                  <a:lnTo>
                    <a:pt x="29347" y="20604"/>
                  </a:lnTo>
                  <a:lnTo>
                    <a:pt x="30368" y="20880"/>
                  </a:lnTo>
                  <a:lnTo>
                    <a:pt x="31388" y="21101"/>
                  </a:lnTo>
                  <a:lnTo>
                    <a:pt x="32437" y="21294"/>
                  </a:lnTo>
                  <a:lnTo>
                    <a:pt x="33512" y="21460"/>
                  </a:lnTo>
                  <a:lnTo>
                    <a:pt x="34588" y="21625"/>
                  </a:lnTo>
                  <a:lnTo>
                    <a:pt x="35664" y="21735"/>
                  </a:lnTo>
                  <a:lnTo>
                    <a:pt x="36767" y="21846"/>
                  </a:lnTo>
                  <a:lnTo>
                    <a:pt x="37898" y="21901"/>
                  </a:lnTo>
                  <a:lnTo>
                    <a:pt x="39029" y="21956"/>
                  </a:lnTo>
                  <a:lnTo>
                    <a:pt x="38394" y="20991"/>
                  </a:lnTo>
                  <a:lnTo>
                    <a:pt x="37760" y="20080"/>
                  </a:lnTo>
                  <a:lnTo>
                    <a:pt x="37098" y="19198"/>
                  </a:lnTo>
                  <a:lnTo>
                    <a:pt x="36436" y="18315"/>
                  </a:lnTo>
                  <a:lnTo>
                    <a:pt x="35746" y="17488"/>
                  </a:lnTo>
                  <a:lnTo>
                    <a:pt x="35029" y="16660"/>
                  </a:lnTo>
                  <a:lnTo>
                    <a:pt x="34312" y="15888"/>
                  </a:lnTo>
                  <a:lnTo>
                    <a:pt x="33595" y="15116"/>
                  </a:lnTo>
                  <a:lnTo>
                    <a:pt x="32850" y="14371"/>
                  </a:lnTo>
                  <a:lnTo>
                    <a:pt x="32106" y="13654"/>
                  </a:lnTo>
                  <a:lnTo>
                    <a:pt x="31333" y="12964"/>
                  </a:lnTo>
                  <a:lnTo>
                    <a:pt x="30561" y="12302"/>
                  </a:lnTo>
                  <a:lnTo>
                    <a:pt x="29789" y="11668"/>
                  </a:lnTo>
                  <a:lnTo>
                    <a:pt x="28989" y="11034"/>
                  </a:lnTo>
                  <a:lnTo>
                    <a:pt x="28189" y="10454"/>
                  </a:lnTo>
                  <a:lnTo>
                    <a:pt x="27389" y="9875"/>
                  </a:lnTo>
                  <a:lnTo>
                    <a:pt x="26589" y="9296"/>
                  </a:lnTo>
                  <a:lnTo>
                    <a:pt x="25789" y="8772"/>
                  </a:lnTo>
                  <a:lnTo>
                    <a:pt x="24989" y="8248"/>
                  </a:lnTo>
                  <a:lnTo>
                    <a:pt x="24162" y="7779"/>
                  </a:lnTo>
                  <a:lnTo>
                    <a:pt x="23362" y="7282"/>
                  </a:lnTo>
                  <a:lnTo>
                    <a:pt x="22535" y="6841"/>
                  </a:lnTo>
                  <a:lnTo>
                    <a:pt x="20907" y="5986"/>
                  </a:lnTo>
                  <a:lnTo>
                    <a:pt x="19307" y="5214"/>
                  </a:lnTo>
                  <a:lnTo>
                    <a:pt x="17708" y="4497"/>
                  </a:lnTo>
                  <a:lnTo>
                    <a:pt x="16136" y="3862"/>
                  </a:lnTo>
                  <a:lnTo>
                    <a:pt x="14591" y="3283"/>
                  </a:lnTo>
                  <a:lnTo>
                    <a:pt x="13102" y="2759"/>
                  </a:lnTo>
                  <a:lnTo>
                    <a:pt x="11640" y="2318"/>
                  </a:lnTo>
                  <a:lnTo>
                    <a:pt x="10233" y="1904"/>
                  </a:lnTo>
                  <a:lnTo>
                    <a:pt x="8881" y="1545"/>
                  </a:lnTo>
                  <a:lnTo>
                    <a:pt x="7613" y="1242"/>
                  </a:lnTo>
                  <a:lnTo>
                    <a:pt x="6399" y="966"/>
                  </a:lnTo>
                  <a:lnTo>
                    <a:pt x="5296" y="745"/>
                  </a:lnTo>
                  <a:lnTo>
                    <a:pt x="4248" y="552"/>
                  </a:lnTo>
                  <a:lnTo>
                    <a:pt x="2482" y="277"/>
                  </a:lnTo>
                  <a:lnTo>
                    <a:pt x="1131" y="111"/>
                  </a:lnTo>
                  <a:lnTo>
                    <a:pt x="276" y="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52"/>
            <p:cNvSpPr/>
            <p:nvPr/>
          </p:nvSpPr>
          <p:spPr>
            <a:xfrm>
              <a:off x="6069536" y="2202108"/>
              <a:ext cx="218065" cy="219021"/>
            </a:xfrm>
            <a:custGeom>
              <a:avLst/>
              <a:gdLst/>
              <a:ahLst/>
              <a:cxnLst/>
              <a:rect l="l" t="t" r="r" b="b"/>
              <a:pathLst>
                <a:path w="12771" h="12827" extrusionOk="0">
                  <a:moveTo>
                    <a:pt x="6068" y="1"/>
                  </a:moveTo>
                  <a:lnTo>
                    <a:pt x="5737" y="28"/>
                  </a:lnTo>
                  <a:lnTo>
                    <a:pt x="5103" y="139"/>
                  </a:lnTo>
                  <a:lnTo>
                    <a:pt x="4496" y="304"/>
                  </a:lnTo>
                  <a:lnTo>
                    <a:pt x="3889" y="497"/>
                  </a:lnTo>
                  <a:lnTo>
                    <a:pt x="3337" y="773"/>
                  </a:lnTo>
                  <a:lnTo>
                    <a:pt x="2813" y="1104"/>
                  </a:lnTo>
                  <a:lnTo>
                    <a:pt x="2317" y="1462"/>
                  </a:lnTo>
                  <a:lnTo>
                    <a:pt x="1876" y="1876"/>
                  </a:lnTo>
                  <a:lnTo>
                    <a:pt x="1462" y="2345"/>
                  </a:lnTo>
                  <a:lnTo>
                    <a:pt x="1103" y="2842"/>
                  </a:lnTo>
                  <a:lnTo>
                    <a:pt x="772" y="3366"/>
                  </a:lnTo>
                  <a:lnTo>
                    <a:pt x="496" y="3917"/>
                  </a:lnTo>
                  <a:lnTo>
                    <a:pt x="276" y="4497"/>
                  </a:lnTo>
                  <a:lnTo>
                    <a:pt x="138" y="5131"/>
                  </a:lnTo>
                  <a:lnTo>
                    <a:pt x="28" y="5765"/>
                  </a:lnTo>
                  <a:lnTo>
                    <a:pt x="0" y="6096"/>
                  </a:lnTo>
                  <a:lnTo>
                    <a:pt x="0" y="6400"/>
                  </a:lnTo>
                  <a:lnTo>
                    <a:pt x="0" y="6731"/>
                  </a:lnTo>
                  <a:lnTo>
                    <a:pt x="28" y="7062"/>
                  </a:lnTo>
                  <a:lnTo>
                    <a:pt x="138" y="7696"/>
                  </a:lnTo>
                  <a:lnTo>
                    <a:pt x="276" y="8330"/>
                  </a:lnTo>
                  <a:lnTo>
                    <a:pt x="496" y="8910"/>
                  </a:lnTo>
                  <a:lnTo>
                    <a:pt x="772" y="9461"/>
                  </a:lnTo>
                  <a:lnTo>
                    <a:pt x="1103" y="9985"/>
                  </a:lnTo>
                  <a:lnTo>
                    <a:pt x="1462" y="10482"/>
                  </a:lnTo>
                  <a:lnTo>
                    <a:pt x="1876" y="10951"/>
                  </a:lnTo>
                  <a:lnTo>
                    <a:pt x="2317" y="11364"/>
                  </a:lnTo>
                  <a:lnTo>
                    <a:pt x="2813" y="11723"/>
                  </a:lnTo>
                  <a:lnTo>
                    <a:pt x="3337" y="12054"/>
                  </a:lnTo>
                  <a:lnTo>
                    <a:pt x="3889" y="12330"/>
                  </a:lnTo>
                  <a:lnTo>
                    <a:pt x="4496" y="12523"/>
                  </a:lnTo>
                  <a:lnTo>
                    <a:pt x="5103" y="12688"/>
                  </a:lnTo>
                  <a:lnTo>
                    <a:pt x="5737" y="12799"/>
                  </a:lnTo>
                  <a:lnTo>
                    <a:pt x="6068" y="12799"/>
                  </a:lnTo>
                  <a:lnTo>
                    <a:pt x="6399" y="12826"/>
                  </a:lnTo>
                  <a:lnTo>
                    <a:pt x="6730" y="12799"/>
                  </a:lnTo>
                  <a:lnTo>
                    <a:pt x="7033" y="12799"/>
                  </a:lnTo>
                  <a:lnTo>
                    <a:pt x="7668" y="12688"/>
                  </a:lnTo>
                  <a:lnTo>
                    <a:pt x="8302" y="12523"/>
                  </a:lnTo>
                  <a:lnTo>
                    <a:pt x="8881" y="12330"/>
                  </a:lnTo>
                  <a:lnTo>
                    <a:pt x="9433" y="12054"/>
                  </a:lnTo>
                  <a:lnTo>
                    <a:pt x="9957" y="11723"/>
                  </a:lnTo>
                  <a:lnTo>
                    <a:pt x="10454" y="11364"/>
                  </a:lnTo>
                  <a:lnTo>
                    <a:pt x="10923" y="10951"/>
                  </a:lnTo>
                  <a:lnTo>
                    <a:pt x="11336" y="10482"/>
                  </a:lnTo>
                  <a:lnTo>
                    <a:pt x="11695" y="9985"/>
                  </a:lnTo>
                  <a:lnTo>
                    <a:pt x="11998" y="9461"/>
                  </a:lnTo>
                  <a:lnTo>
                    <a:pt x="12274" y="8910"/>
                  </a:lnTo>
                  <a:lnTo>
                    <a:pt x="12495" y="8330"/>
                  </a:lnTo>
                  <a:lnTo>
                    <a:pt x="12660" y="7696"/>
                  </a:lnTo>
                  <a:lnTo>
                    <a:pt x="12743" y="7062"/>
                  </a:lnTo>
                  <a:lnTo>
                    <a:pt x="12771" y="6731"/>
                  </a:lnTo>
                  <a:lnTo>
                    <a:pt x="12771" y="6400"/>
                  </a:lnTo>
                  <a:lnTo>
                    <a:pt x="12771" y="6096"/>
                  </a:lnTo>
                  <a:lnTo>
                    <a:pt x="12743" y="5765"/>
                  </a:lnTo>
                  <a:lnTo>
                    <a:pt x="12660" y="5131"/>
                  </a:lnTo>
                  <a:lnTo>
                    <a:pt x="12495" y="4497"/>
                  </a:lnTo>
                  <a:lnTo>
                    <a:pt x="12274" y="3917"/>
                  </a:lnTo>
                  <a:lnTo>
                    <a:pt x="11998" y="3366"/>
                  </a:lnTo>
                  <a:lnTo>
                    <a:pt x="11695" y="2842"/>
                  </a:lnTo>
                  <a:lnTo>
                    <a:pt x="11336" y="2345"/>
                  </a:lnTo>
                  <a:lnTo>
                    <a:pt x="10923" y="1876"/>
                  </a:lnTo>
                  <a:lnTo>
                    <a:pt x="10454" y="1462"/>
                  </a:lnTo>
                  <a:lnTo>
                    <a:pt x="9957" y="1104"/>
                  </a:lnTo>
                  <a:lnTo>
                    <a:pt x="9433" y="773"/>
                  </a:lnTo>
                  <a:lnTo>
                    <a:pt x="8881" y="497"/>
                  </a:lnTo>
                  <a:lnTo>
                    <a:pt x="8302" y="304"/>
                  </a:lnTo>
                  <a:lnTo>
                    <a:pt x="7668" y="139"/>
                  </a:lnTo>
                  <a:lnTo>
                    <a:pt x="7033" y="28"/>
                  </a:lnTo>
                  <a:lnTo>
                    <a:pt x="67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52"/>
            <p:cNvSpPr/>
            <p:nvPr/>
          </p:nvSpPr>
          <p:spPr>
            <a:xfrm>
              <a:off x="6117090" y="2250158"/>
              <a:ext cx="122940" cy="122923"/>
            </a:xfrm>
            <a:custGeom>
              <a:avLst/>
              <a:gdLst/>
              <a:ahLst/>
              <a:cxnLst/>
              <a:rect l="l" t="t" r="r" b="b"/>
              <a:pathLst>
                <a:path w="7200" h="7199" extrusionOk="0">
                  <a:moveTo>
                    <a:pt x="3228" y="0"/>
                  </a:moveTo>
                  <a:lnTo>
                    <a:pt x="2869" y="55"/>
                  </a:lnTo>
                  <a:lnTo>
                    <a:pt x="2538" y="138"/>
                  </a:lnTo>
                  <a:lnTo>
                    <a:pt x="2207" y="276"/>
                  </a:lnTo>
                  <a:lnTo>
                    <a:pt x="1876" y="414"/>
                  </a:lnTo>
                  <a:lnTo>
                    <a:pt x="1601" y="607"/>
                  </a:lnTo>
                  <a:lnTo>
                    <a:pt x="1325" y="800"/>
                  </a:lnTo>
                  <a:lnTo>
                    <a:pt x="1049" y="1048"/>
                  </a:lnTo>
                  <a:lnTo>
                    <a:pt x="828" y="1296"/>
                  </a:lnTo>
                  <a:lnTo>
                    <a:pt x="608" y="1572"/>
                  </a:lnTo>
                  <a:lnTo>
                    <a:pt x="442" y="1876"/>
                  </a:lnTo>
                  <a:lnTo>
                    <a:pt x="277" y="2179"/>
                  </a:lnTo>
                  <a:lnTo>
                    <a:pt x="166" y="2538"/>
                  </a:lnTo>
                  <a:lnTo>
                    <a:pt x="84" y="2869"/>
                  </a:lnTo>
                  <a:lnTo>
                    <a:pt x="28" y="3227"/>
                  </a:lnTo>
                  <a:lnTo>
                    <a:pt x="1" y="3586"/>
                  </a:lnTo>
                  <a:lnTo>
                    <a:pt x="28" y="3972"/>
                  </a:lnTo>
                  <a:lnTo>
                    <a:pt x="84" y="4330"/>
                  </a:lnTo>
                  <a:lnTo>
                    <a:pt x="166" y="4661"/>
                  </a:lnTo>
                  <a:lnTo>
                    <a:pt x="277" y="4992"/>
                  </a:lnTo>
                  <a:lnTo>
                    <a:pt x="442" y="5323"/>
                  </a:lnTo>
                  <a:lnTo>
                    <a:pt x="608" y="5627"/>
                  </a:lnTo>
                  <a:lnTo>
                    <a:pt x="828" y="5903"/>
                  </a:lnTo>
                  <a:lnTo>
                    <a:pt x="1049" y="6151"/>
                  </a:lnTo>
                  <a:lnTo>
                    <a:pt x="1325" y="6399"/>
                  </a:lnTo>
                  <a:lnTo>
                    <a:pt x="1601" y="6592"/>
                  </a:lnTo>
                  <a:lnTo>
                    <a:pt x="1876" y="6785"/>
                  </a:lnTo>
                  <a:lnTo>
                    <a:pt x="2207" y="6923"/>
                  </a:lnTo>
                  <a:lnTo>
                    <a:pt x="2538" y="7061"/>
                  </a:lnTo>
                  <a:lnTo>
                    <a:pt x="2869" y="7144"/>
                  </a:lnTo>
                  <a:lnTo>
                    <a:pt x="3228" y="7199"/>
                  </a:lnTo>
                  <a:lnTo>
                    <a:pt x="3973" y="7199"/>
                  </a:lnTo>
                  <a:lnTo>
                    <a:pt x="4331" y="7144"/>
                  </a:lnTo>
                  <a:lnTo>
                    <a:pt x="4690" y="7061"/>
                  </a:lnTo>
                  <a:lnTo>
                    <a:pt x="5021" y="6923"/>
                  </a:lnTo>
                  <a:lnTo>
                    <a:pt x="5324" y="6785"/>
                  </a:lnTo>
                  <a:lnTo>
                    <a:pt x="5628" y="6592"/>
                  </a:lnTo>
                  <a:lnTo>
                    <a:pt x="5903" y="6399"/>
                  </a:lnTo>
                  <a:lnTo>
                    <a:pt x="6152" y="6151"/>
                  </a:lnTo>
                  <a:lnTo>
                    <a:pt x="6372" y="5903"/>
                  </a:lnTo>
                  <a:lnTo>
                    <a:pt x="6593" y="5627"/>
                  </a:lnTo>
                  <a:lnTo>
                    <a:pt x="6786" y="5323"/>
                  </a:lnTo>
                  <a:lnTo>
                    <a:pt x="6924" y="4992"/>
                  </a:lnTo>
                  <a:lnTo>
                    <a:pt x="7034" y="4661"/>
                  </a:lnTo>
                  <a:lnTo>
                    <a:pt x="7145" y="4330"/>
                  </a:lnTo>
                  <a:lnTo>
                    <a:pt x="7200" y="3972"/>
                  </a:lnTo>
                  <a:lnTo>
                    <a:pt x="7200" y="3586"/>
                  </a:lnTo>
                  <a:lnTo>
                    <a:pt x="7200" y="3227"/>
                  </a:lnTo>
                  <a:lnTo>
                    <a:pt x="7145" y="2869"/>
                  </a:lnTo>
                  <a:lnTo>
                    <a:pt x="7034" y="2538"/>
                  </a:lnTo>
                  <a:lnTo>
                    <a:pt x="6924" y="2179"/>
                  </a:lnTo>
                  <a:lnTo>
                    <a:pt x="6786" y="1876"/>
                  </a:lnTo>
                  <a:lnTo>
                    <a:pt x="6593" y="1572"/>
                  </a:lnTo>
                  <a:lnTo>
                    <a:pt x="6372" y="1296"/>
                  </a:lnTo>
                  <a:lnTo>
                    <a:pt x="6152" y="1048"/>
                  </a:lnTo>
                  <a:lnTo>
                    <a:pt x="5903" y="800"/>
                  </a:lnTo>
                  <a:lnTo>
                    <a:pt x="5628" y="607"/>
                  </a:lnTo>
                  <a:lnTo>
                    <a:pt x="5324" y="414"/>
                  </a:lnTo>
                  <a:lnTo>
                    <a:pt x="5021" y="276"/>
                  </a:lnTo>
                  <a:lnTo>
                    <a:pt x="4690" y="138"/>
                  </a:lnTo>
                  <a:lnTo>
                    <a:pt x="4331" y="55"/>
                  </a:lnTo>
                  <a:lnTo>
                    <a:pt x="39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52"/>
            <p:cNvSpPr/>
            <p:nvPr/>
          </p:nvSpPr>
          <p:spPr>
            <a:xfrm>
              <a:off x="6293714" y="2381550"/>
              <a:ext cx="461076" cy="259523"/>
            </a:xfrm>
            <a:custGeom>
              <a:avLst/>
              <a:gdLst/>
              <a:ahLst/>
              <a:cxnLst/>
              <a:rect l="l" t="t" r="r" b="b"/>
              <a:pathLst>
                <a:path w="27003" h="15199" extrusionOk="0">
                  <a:moveTo>
                    <a:pt x="303" y="0"/>
                  </a:moveTo>
                  <a:lnTo>
                    <a:pt x="166" y="111"/>
                  </a:lnTo>
                  <a:lnTo>
                    <a:pt x="55" y="221"/>
                  </a:lnTo>
                  <a:lnTo>
                    <a:pt x="0" y="387"/>
                  </a:lnTo>
                  <a:lnTo>
                    <a:pt x="0" y="552"/>
                  </a:lnTo>
                  <a:lnTo>
                    <a:pt x="28" y="635"/>
                  </a:lnTo>
                  <a:lnTo>
                    <a:pt x="55" y="718"/>
                  </a:lnTo>
                  <a:lnTo>
                    <a:pt x="138" y="773"/>
                  </a:lnTo>
                  <a:lnTo>
                    <a:pt x="221" y="828"/>
                  </a:lnTo>
                  <a:lnTo>
                    <a:pt x="26341" y="15143"/>
                  </a:lnTo>
                  <a:lnTo>
                    <a:pt x="26451" y="15171"/>
                  </a:lnTo>
                  <a:lnTo>
                    <a:pt x="26534" y="15198"/>
                  </a:lnTo>
                  <a:lnTo>
                    <a:pt x="26617" y="15198"/>
                  </a:lnTo>
                  <a:lnTo>
                    <a:pt x="26699" y="15171"/>
                  </a:lnTo>
                  <a:lnTo>
                    <a:pt x="26837" y="15088"/>
                  </a:lnTo>
                  <a:lnTo>
                    <a:pt x="26948" y="14950"/>
                  </a:lnTo>
                  <a:lnTo>
                    <a:pt x="27003" y="14784"/>
                  </a:lnTo>
                  <a:lnTo>
                    <a:pt x="27003" y="14619"/>
                  </a:lnTo>
                  <a:lnTo>
                    <a:pt x="26975" y="14564"/>
                  </a:lnTo>
                  <a:lnTo>
                    <a:pt x="26920" y="14481"/>
                  </a:lnTo>
                  <a:lnTo>
                    <a:pt x="26865" y="14398"/>
                  </a:lnTo>
                  <a:lnTo>
                    <a:pt x="26782" y="14343"/>
                  </a:lnTo>
                  <a:lnTo>
                    <a:pt x="662" y="56"/>
                  </a:lnTo>
                  <a:lnTo>
                    <a:pt x="5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52"/>
            <p:cNvSpPr/>
            <p:nvPr/>
          </p:nvSpPr>
          <p:spPr>
            <a:xfrm>
              <a:off x="5589148" y="2381550"/>
              <a:ext cx="461093" cy="259523"/>
            </a:xfrm>
            <a:custGeom>
              <a:avLst/>
              <a:gdLst/>
              <a:ahLst/>
              <a:cxnLst/>
              <a:rect l="l" t="t" r="r" b="b"/>
              <a:pathLst>
                <a:path w="27004" h="15199" extrusionOk="0">
                  <a:moveTo>
                    <a:pt x="26452" y="0"/>
                  </a:moveTo>
                  <a:lnTo>
                    <a:pt x="26341" y="56"/>
                  </a:lnTo>
                  <a:lnTo>
                    <a:pt x="221" y="14343"/>
                  </a:lnTo>
                  <a:lnTo>
                    <a:pt x="138" y="14398"/>
                  </a:lnTo>
                  <a:lnTo>
                    <a:pt x="55" y="14481"/>
                  </a:lnTo>
                  <a:lnTo>
                    <a:pt x="28" y="14564"/>
                  </a:lnTo>
                  <a:lnTo>
                    <a:pt x="0" y="14619"/>
                  </a:lnTo>
                  <a:lnTo>
                    <a:pt x="0" y="14784"/>
                  </a:lnTo>
                  <a:lnTo>
                    <a:pt x="55" y="14950"/>
                  </a:lnTo>
                  <a:lnTo>
                    <a:pt x="138" y="15088"/>
                  </a:lnTo>
                  <a:lnTo>
                    <a:pt x="304" y="15171"/>
                  </a:lnTo>
                  <a:lnTo>
                    <a:pt x="386" y="15198"/>
                  </a:lnTo>
                  <a:lnTo>
                    <a:pt x="469" y="15198"/>
                  </a:lnTo>
                  <a:lnTo>
                    <a:pt x="552" y="15171"/>
                  </a:lnTo>
                  <a:lnTo>
                    <a:pt x="635" y="15143"/>
                  </a:lnTo>
                  <a:lnTo>
                    <a:pt x="26782" y="828"/>
                  </a:lnTo>
                  <a:lnTo>
                    <a:pt x="26865" y="773"/>
                  </a:lnTo>
                  <a:lnTo>
                    <a:pt x="26920" y="718"/>
                  </a:lnTo>
                  <a:lnTo>
                    <a:pt x="26976" y="635"/>
                  </a:lnTo>
                  <a:lnTo>
                    <a:pt x="27003" y="552"/>
                  </a:lnTo>
                  <a:lnTo>
                    <a:pt x="27003" y="387"/>
                  </a:lnTo>
                  <a:lnTo>
                    <a:pt x="26948" y="221"/>
                  </a:lnTo>
                  <a:lnTo>
                    <a:pt x="26838" y="111"/>
                  </a:lnTo>
                  <a:lnTo>
                    <a:pt x="267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52"/>
            <p:cNvSpPr/>
            <p:nvPr/>
          </p:nvSpPr>
          <p:spPr>
            <a:xfrm>
              <a:off x="6170791" y="1639316"/>
              <a:ext cx="15555" cy="523246"/>
            </a:xfrm>
            <a:custGeom>
              <a:avLst/>
              <a:gdLst/>
              <a:ahLst/>
              <a:cxnLst/>
              <a:rect l="l" t="t" r="r" b="b"/>
              <a:pathLst>
                <a:path w="911" h="30644" extrusionOk="0">
                  <a:moveTo>
                    <a:pt x="469" y="0"/>
                  </a:moveTo>
                  <a:lnTo>
                    <a:pt x="304" y="28"/>
                  </a:lnTo>
                  <a:lnTo>
                    <a:pt x="138" y="110"/>
                  </a:lnTo>
                  <a:lnTo>
                    <a:pt x="83" y="166"/>
                  </a:lnTo>
                  <a:lnTo>
                    <a:pt x="55" y="248"/>
                  </a:lnTo>
                  <a:lnTo>
                    <a:pt x="28" y="331"/>
                  </a:lnTo>
                  <a:lnTo>
                    <a:pt x="0" y="414"/>
                  </a:lnTo>
                  <a:lnTo>
                    <a:pt x="0" y="30230"/>
                  </a:lnTo>
                  <a:lnTo>
                    <a:pt x="28" y="30313"/>
                  </a:lnTo>
                  <a:lnTo>
                    <a:pt x="55" y="30396"/>
                  </a:lnTo>
                  <a:lnTo>
                    <a:pt x="83" y="30478"/>
                  </a:lnTo>
                  <a:lnTo>
                    <a:pt x="138" y="30533"/>
                  </a:lnTo>
                  <a:lnTo>
                    <a:pt x="304" y="30616"/>
                  </a:lnTo>
                  <a:lnTo>
                    <a:pt x="469" y="30644"/>
                  </a:lnTo>
                  <a:lnTo>
                    <a:pt x="635" y="30616"/>
                  </a:lnTo>
                  <a:lnTo>
                    <a:pt x="772" y="30533"/>
                  </a:lnTo>
                  <a:lnTo>
                    <a:pt x="828" y="30478"/>
                  </a:lnTo>
                  <a:lnTo>
                    <a:pt x="883" y="30396"/>
                  </a:lnTo>
                  <a:lnTo>
                    <a:pt x="910" y="30313"/>
                  </a:lnTo>
                  <a:lnTo>
                    <a:pt x="910" y="30230"/>
                  </a:lnTo>
                  <a:lnTo>
                    <a:pt x="910" y="414"/>
                  </a:lnTo>
                  <a:lnTo>
                    <a:pt x="910" y="331"/>
                  </a:lnTo>
                  <a:lnTo>
                    <a:pt x="883" y="248"/>
                  </a:lnTo>
                  <a:lnTo>
                    <a:pt x="828" y="166"/>
                  </a:lnTo>
                  <a:lnTo>
                    <a:pt x="772" y="110"/>
                  </a:lnTo>
                  <a:lnTo>
                    <a:pt x="635" y="28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04" name="Google Shape;404;p52"/>
          <p:cNvGrpSpPr/>
          <p:nvPr/>
        </p:nvGrpSpPr>
        <p:grpSpPr>
          <a:xfrm>
            <a:off x="4972407" y="1862355"/>
            <a:ext cx="2123765" cy="1817304"/>
            <a:chOff x="3729305" y="1396766"/>
            <a:chExt cx="1592824" cy="1362978"/>
          </a:xfrm>
        </p:grpSpPr>
        <p:sp>
          <p:nvSpPr>
            <p:cNvPr id="405" name="Google Shape;405;p52"/>
            <p:cNvSpPr/>
            <p:nvPr/>
          </p:nvSpPr>
          <p:spPr>
            <a:xfrm>
              <a:off x="4421628" y="1396766"/>
              <a:ext cx="207717" cy="915100"/>
            </a:xfrm>
            <a:custGeom>
              <a:avLst/>
              <a:gdLst/>
              <a:ahLst/>
              <a:cxnLst/>
              <a:rect l="l" t="t" r="r" b="b"/>
              <a:pathLst>
                <a:path w="12165" h="53593" extrusionOk="0">
                  <a:moveTo>
                    <a:pt x="6096" y="0"/>
                  </a:moveTo>
                  <a:lnTo>
                    <a:pt x="5462" y="1186"/>
                  </a:lnTo>
                  <a:lnTo>
                    <a:pt x="4882" y="2400"/>
                  </a:lnTo>
                  <a:lnTo>
                    <a:pt x="4331" y="3614"/>
                  </a:lnTo>
                  <a:lnTo>
                    <a:pt x="3834" y="4827"/>
                  </a:lnTo>
                  <a:lnTo>
                    <a:pt x="3365" y="6041"/>
                  </a:lnTo>
                  <a:lnTo>
                    <a:pt x="2924" y="7254"/>
                  </a:lnTo>
                  <a:lnTo>
                    <a:pt x="2538" y="8468"/>
                  </a:lnTo>
                  <a:lnTo>
                    <a:pt x="2152" y="9654"/>
                  </a:lnTo>
                  <a:lnTo>
                    <a:pt x="1821" y="10868"/>
                  </a:lnTo>
                  <a:lnTo>
                    <a:pt x="1517" y="12081"/>
                  </a:lnTo>
                  <a:lnTo>
                    <a:pt x="1242" y="13267"/>
                  </a:lnTo>
                  <a:lnTo>
                    <a:pt x="1021" y="14481"/>
                  </a:lnTo>
                  <a:lnTo>
                    <a:pt x="800" y="15667"/>
                  </a:lnTo>
                  <a:lnTo>
                    <a:pt x="607" y="16853"/>
                  </a:lnTo>
                  <a:lnTo>
                    <a:pt x="442" y="18039"/>
                  </a:lnTo>
                  <a:lnTo>
                    <a:pt x="331" y="19197"/>
                  </a:lnTo>
                  <a:lnTo>
                    <a:pt x="221" y="20356"/>
                  </a:lnTo>
                  <a:lnTo>
                    <a:pt x="138" y="21514"/>
                  </a:lnTo>
                  <a:lnTo>
                    <a:pt x="56" y="22673"/>
                  </a:lnTo>
                  <a:lnTo>
                    <a:pt x="28" y="23804"/>
                  </a:lnTo>
                  <a:lnTo>
                    <a:pt x="0" y="24935"/>
                  </a:lnTo>
                  <a:lnTo>
                    <a:pt x="0" y="26038"/>
                  </a:lnTo>
                  <a:lnTo>
                    <a:pt x="28" y="27141"/>
                  </a:lnTo>
                  <a:lnTo>
                    <a:pt x="83" y="28244"/>
                  </a:lnTo>
                  <a:lnTo>
                    <a:pt x="138" y="29320"/>
                  </a:lnTo>
                  <a:lnTo>
                    <a:pt x="221" y="30368"/>
                  </a:lnTo>
                  <a:lnTo>
                    <a:pt x="414" y="32464"/>
                  </a:lnTo>
                  <a:lnTo>
                    <a:pt x="662" y="34478"/>
                  </a:lnTo>
                  <a:lnTo>
                    <a:pt x="966" y="36409"/>
                  </a:lnTo>
                  <a:lnTo>
                    <a:pt x="1297" y="38284"/>
                  </a:lnTo>
                  <a:lnTo>
                    <a:pt x="1683" y="40077"/>
                  </a:lnTo>
                  <a:lnTo>
                    <a:pt x="2069" y="41787"/>
                  </a:lnTo>
                  <a:lnTo>
                    <a:pt x="2483" y="43414"/>
                  </a:lnTo>
                  <a:lnTo>
                    <a:pt x="2897" y="44932"/>
                  </a:lnTo>
                  <a:lnTo>
                    <a:pt x="3338" y="46338"/>
                  </a:lnTo>
                  <a:lnTo>
                    <a:pt x="3752" y="47635"/>
                  </a:lnTo>
                  <a:lnTo>
                    <a:pt x="4165" y="48821"/>
                  </a:lnTo>
                  <a:lnTo>
                    <a:pt x="4551" y="49896"/>
                  </a:lnTo>
                  <a:lnTo>
                    <a:pt x="4910" y="50862"/>
                  </a:lnTo>
                  <a:lnTo>
                    <a:pt x="5544" y="52351"/>
                  </a:lnTo>
                  <a:lnTo>
                    <a:pt x="5931" y="53289"/>
                  </a:lnTo>
                  <a:lnTo>
                    <a:pt x="6096" y="53592"/>
                  </a:lnTo>
                  <a:lnTo>
                    <a:pt x="6234" y="53289"/>
                  </a:lnTo>
                  <a:lnTo>
                    <a:pt x="6648" y="52351"/>
                  </a:lnTo>
                  <a:lnTo>
                    <a:pt x="7255" y="50862"/>
                  </a:lnTo>
                  <a:lnTo>
                    <a:pt x="7641" y="49896"/>
                  </a:lnTo>
                  <a:lnTo>
                    <a:pt x="8027" y="48821"/>
                  </a:lnTo>
                  <a:lnTo>
                    <a:pt x="8441" y="47635"/>
                  </a:lnTo>
                  <a:lnTo>
                    <a:pt x="8854" y="46338"/>
                  </a:lnTo>
                  <a:lnTo>
                    <a:pt x="9268" y="44932"/>
                  </a:lnTo>
                  <a:lnTo>
                    <a:pt x="9709" y="43414"/>
                  </a:lnTo>
                  <a:lnTo>
                    <a:pt x="10123" y="41787"/>
                  </a:lnTo>
                  <a:lnTo>
                    <a:pt x="10509" y="40077"/>
                  </a:lnTo>
                  <a:lnTo>
                    <a:pt x="10895" y="38284"/>
                  </a:lnTo>
                  <a:lnTo>
                    <a:pt x="11226" y="36409"/>
                  </a:lnTo>
                  <a:lnTo>
                    <a:pt x="11530" y="34478"/>
                  </a:lnTo>
                  <a:lnTo>
                    <a:pt x="11778" y="32464"/>
                  </a:lnTo>
                  <a:lnTo>
                    <a:pt x="11971" y="30368"/>
                  </a:lnTo>
                  <a:lnTo>
                    <a:pt x="12054" y="29320"/>
                  </a:lnTo>
                  <a:lnTo>
                    <a:pt x="12109" y="28244"/>
                  </a:lnTo>
                  <a:lnTo>
                    <a:pt x="12164" y="27141"/>
                  </a:lnTo>
                  <a:lnTo>
                    <a:pt x="12164" y="26038"/>
                  </a:lnTo>
                  <a:lnTo>
                    <a:pt x="12164" y="24935"/>
                  </a:lnTo>
                  <a:lnTo>
                    <a:pt x="12164" y="23804"/>
                  </a:lnTo>
                  <a:lnTo>
                    <a:pt x="12109" y="22673"/>
                  </a:lnTo>
                  <a:lnTo>
                    <a:pt x="12054" y="21514"/>
                  </a:lnTo>
                  <a:lnTo>
                    <a:pt x="11971" y="20356"/>
                  </a:lnTo>
                  <a:lnTo>
                    <a:pt x="11861" y="19197"/>
                  </a:lnTo>
                  <a:lnTo>
                    <a:pt x="11723" y="18039"/>
                  </a:lnTo>
                  <a:lnTo>
                    <a:pt x="11585" y="16853"/>
                  </a:lnTo>
                  <a:lnTo>
                    <a:pt x="11392" y="15667"/>
                  </a:lnTo>
                  <a:lnTo>
                    <a:pt x="11171" y="14481"/>
                  </a:lnTo>
                  <a:lnTo>
                    <a:pt x="10923" y="13267"/>
                  </a:lnTo>
                  <a:lnTo>
                    <a:pt x="10675" y="12081"/>
                  </a:lnTo>
                  <a:lnTo>
                    <a:pt x="10371" y="10868"/>
                  </a:lnTo>
                  <a:lnTo>
                    <a:pt x="10013" y="9654"/>
                  </a:lnTo>
                  <a:lnTo>
                    <a:pt x="9654" y="8468"/>
                  </a:lnTo>
                  <a:lnTo>
                    <a:pt x="9268" y="7254"/>
                  </a:lnTo>
                  <a:lnTo>
                    <a:pt x="8827" y="6041"/>
                  </a:lnTo>
                  <a:lnTo>
                    <a:pt x="8358" y="4827"/>
                  </a:lnTo>
                  <a:lnTo>
                    <a:pt x="7834" y="3614"/>
                  </a:lnTo>
                  <a:lnTo>
                    <a:pt x="7310" y="2400"/>
                  </a:lnTo>
                  <a:lnTo>
                    <a:pt x="6703" y="1186"/>
                  </a:lnTo>
                  <a:lnTo>
                    <a:pt x="60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52"/>
            <p:cNvSpPr/>
            <p:nvPr/>
          </p:nvSpPr>
          <p:spPr>
            <a:xfrm>
              <a:off x="3729305" y="2311850"/>
              <a:ext cx="796429" cy="447894"/>
            </a:xfrm>
            <a:custGeom>
              <a:avLst/>
              <a:gdLst/>
              <a:ahLst/>
              <a:cxnLst/>
              <a:rect l="l" t="t" r="r" b="b"/>
              <a:pathLst>
                <a:path w="46643" h="26231" extrusionOk="0">
                  <a:moveTo>
                    <a:pt x="46642" y="0"/>
                  </a:moveTo>
                  <a:lnTo>
                    <a:pt x="46283" y="28"/>
                  </a:lnTo>
                  <a:lnTo>
                    <a:pt x="45263" y="138"/>
                  </a:lnTo>
                  <a:lnTo>
                    <a:pt x="43663" y="331"/>
                  </a:lnTo>
                  <a:lnTo>
                    <a:pt x="42670" y="469"/>
                  </a:lnTo>
                  <a:lnTo>
                    <a:pt x="41539" y="662"/>
                  </a:lnTo>
                  <a:lnTo>
                    <a:pt x="40326" y="883"/>
                  </a:lnTo>
                  <a:lnTo>
                    <a:pt x="38974" y="1131"/>
                  </a:lnTo>
                  <a:lnTo>
                    <a:pt x="37540" y="1462"/>
                  </a:lnTo>
                  <a:lnTo>
                    <a:pt x="35995" y="1821"/>
                  </a:lnTo>
                  <a:lnTo>
                    <a:pt x="34396" y="2262"/>
                  </a:lnTo>
                  <a:lnTo>
                    <a:pt x="32713" y="2758"/>
                  </a:lnTo>
                  <a:lnTo>
                    <a:pt x="30975" y="3283"/>
                  </a:lnTo>
                  <a:lnTo>
                    <a:pt x="29183" y="3917"/>
                  </a:lnTo>
                  <a:lnTo>
                    <a:pt x="27335" y="4606"/>
                  </a:lnTo>
                  <a:lnTo>
                    <a:pt x="25459" y="5379"/>
                  </a:lnTo>
                  <a:lnTo>
                    <a:pt x="23556" y="6206"/>
                  </a:lnTo>
                  <a:lnTo>
                    <a:pt x="22591" y="6675"/>
                  </a:lnTo>
                  <a:lnTo>
                    <a:pt x="21625" y="7144"/>
                  </a:lnTo>
                  <a:lnTo>
                    <a:pt x="20660" y="7640"/>
                  </a:lnTo>
                  <a:lnTo>
                    <a:pt x="19694" y="8165"/>
                  </a:lnTo>
                  <a:lnTo>
                    <a:pt x="18729" y="8716"/>
                  </a:lnTo>
                  <a:lnTo>
                    <a:pt x="17736" y="9268"/>
                  </a:lnTo>
                  <a:lnTo>
                    <a:pt x="16771" y="9875"/>
                  </a:lnTo>
                  <a:lnTo>
                    <a:pt x="15805" y="10481"/>
                  </a:lnTo>
                  <a:lnTo>
                    <a:pt x="14840" y="11116"/>
                  </a:lnTo>
                  <a:lnTo>
                    <a:pt x="13875" y="11778"/>
                  </a:lnTo>
                  <a:lnTo>
                    <a:pt x="12937" y="12467"/>
                  </a:lnTo>
                  <a:lnTo>
                    <a:pt x="11971" y="13184"/>
                  </a:lnTo>
                  <a:lnTo>
                    <a:pt x="11034" y="13929"/>
                  </a:lnTo>
                  <a:lnTo>
                    <a:pt x="10096" y="14701"/>
                  </a:lnTo>
                  <a:lnTo>
                    <a:pt x="9186" y="15501"/>
                  </a:lnTo>
                  <a:lnTo>
                    <a:pt x="8275" y="16329"/>
                  </a:lnTo>
                  <a:lnTo>
                    <a:pt x="7365" y="17156"/>
                  </a:lnTo>
                  <a:lnTo>
                    <a:pt x="6483" y="18039"/>
                  </a:lnTo>
                  <a:lnTo>
                    <a:pt x="5628" y="18977"/>
                  </a:lnTo>
                  <a:lnTo>
                    <a:pt x="4773" y="19915"/>
                  </a:lnTo>
                  <a:lnTo>
                    <a:pt x="3917" y="20880"/>
                  </a:lnTo>
                  <a:lnTo>
                    <a:pt x="3090" y="21873"/>
                  </a:lnTo>
                  <a:lnTo>
                    <a:pt x="2290" y="22921"/>
                  </a:lnTo>
                  <a:lnTo>
                    <a:pt x="1518" y="23997"/>
                  </a:lnTo>
                  <a:lnTo>
                    <a:pt x="746" y="25100"/>
                  </a:lnTo>
                  <a:lnTo>
                    <a:pt x="1" y="26231"/>
                  </a:lnTo>
                  <a:lnTo>
                    <a:pt x="1352" y="26176"/>
                  </a:lnTo>
                  <a:lnTo>
                    <a:pt x="2676" y="26093"/>
                  </a:lnTo>
                  <a:lnTo>
                    <a:pt x="4000" y="25983"/>
                  </a:lnTo>
                  <a:lnTo>
                    <a:pt x="5297" y="25817"/>
                  </a:lnTo>
                  <a:lnTo>
                    <a:pt x="6593" y="25652"/>
                  </a:lnTo>
                  <a:lnTo>
                    <a:pt x="7862" y="25431"/>
                  </a:lnTo>
                  <a:lnTo>
                    <a:pt x="9103" y="25183"/>
                  </a:lnTo>
                  <a:lnTo>
                    <a:pt x="10344" y="24934"/>
                  </a:lnTo>
                  <a:lnTo>
                    <a:pt x="11558" y="24631"/>
                  </a:lnTo>
                  <a:lnTo>
                    <a:pt x="12744" y="24300"/>
                  </a:lnTo>
                  <a:lnTo>
                    <a:pt x="13930" y="23969"/>
                  </a:lnTo>
                  <a:lnTo>
                    <a:pt x="15088" y="23583"/>
                  </a:lnTo>
                  <a:lnTo>
                    <a:pt x="16219" y="23197"/>
                  </a:lnTo>
                  <a:lnTo>
                    <a:pt x="17350" y="22783"/>
                  </a:lnTo>
                  <a:lnTo>
                    <a:pt x="18453" y="22342"/>
                  </a:lnTo>
                  <a:lnTo>
                    <a:pt x="19529" y="21873"/>
                  </a:lnTo>
                  <a:lnTo>
                    <a:pt x="20605" y="21404"/>
                  </a:lnTo>
                  <a:lnTo>
                    <a:pt x="21653" y="20907"/>
                  </a:lnTo>
                  <a:lnTo>
                    <a:pt x="22673" y="20411"/>
                  </a:lnTo>
                  <a:lnTo>
                    <a:pt x="23666" y="19887"/>
                  </a:lnTo>
                  <a:lnTo>
                    <a:pt x="24659" y="19335"/>
                  </a:lnTo>
                  <a:lnTo>
                    <a:pt x="25625" y="18784"/>
                  </a:lnTo>
                  <a:lnTo>
                    <a:pt x="26590" y="18232"/>
                  </a:lnTo>
                  <a:lnTo>
                    <a:pt x="27500" y="17680"/>
                  </a:lnTo>
                  <a:lnTo>
                    <a:pt x="28410" y="17101"/>
                  </a:lnTo>
                  <a:lnTo>
                    <a:pt x="29321" y="16494"/>
                  </a:lnTo>
                  <a:lnTo>
                    <a:pt x="31031" y="15308"/>
                  </a:lnTo>
                  <a:lnTo>
                    <a:pt x="32658" y="14095"/>
                  </a:lnTo>
                  <a:lnTo>
                    <a:pt x="34203" y="12881"/>
                  </a:lnTo>
                  <a:lnTo>
                    <a:pt x="35664" y="11667"/>
                  </a:lnTo>
                  <a:lnTo>
                    <a:pt x="37044" y="10481"/>
                  </a:lnTo>
                  <a:lnTo>
                    <a:pt x="38340" y="9295"/>
                  </a:lnTo>
                  <a:lnTo>
                    <a:pt x="39526" y="8137"/>
                  </a:lnTo>
                  <a:lnTo>
                    <a:pt x="40657" y="7034"/>
                  </a:lnTo>
                  <a:lnTo>
                    <a:pt x="41677" y="5958"/>
                  </a:lnTo>
                  <a:lnTo>
                    <a:pt x="42588" y="4965"/>
                  </a:lnTo>
                  <a:lnTo>
                    <a:pt x="43443" y="4027"/>
                  </a:lnTo>
                  <a:lnTo>
                    <a:pt x="44187" y="3145"/>
                  </a:lnTo>
                  <a:lnTo>
                    <a:pt x="44822" y="2372"/>
                  </a:lnTo>
                  <a:lnTo>
                    <a:pt x="45815" y="1104"/>
                  </a:lnTo>
                  <a:lnTo>
                    <a:pt x="46421" y="304"/>
                  </a:lnTo>
                  <a:lnTo>
                    <a:pt x="466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52"/>
            <p:cNvSpPr/>
            <p:nvPr/>
          </p:nvSpPr>
          <p:spPr>
            <a:xfrm>
              <a:off x="4525717" y="2311850"/>
              <a:ext cx="796412" cy="447894"/>
            </a:xfrm>
            <a:custGeom>
              <a:avLst/>
              <a:gdLst/>
              <a:ahLst/>
              <a:cxnLst/>
              <a:rect l="l" t="t" r="r" b="b"/>
              <a:pathLst>
                <a:path w="46642" h="26231" extrusionOk="0">
                  <a:moveTo>
                    <a:pt x="0" y="0"/>
                  </a:moveTo>
                  <a:lnTo>
                    <a:pt x="193" y="304"/>
                  </a:lnTo>
                  <a:lnTo>
                    <a:pt x="800" y="1104"/>
                  </a:lnTo>
                  <a:lnTo>
                    <a:pt x="1820" y="2372"/>
                  </a:lnTo>
                  <a:lnTo>
                    <a:pt x="2455" y="3145"/>
                  </a:lnTo>
                  <a:lnTo>
                    <a:pt x="3200" y="4027"/>
                  </a:lnTo>
                  <a:lnTo>
                    <a:pt x="4027" y="4965"/>
                  </a:lnTo>
                  <a:lnTo>
                    <a:pt x="4965" y="5958"/>
                  </a:lnTo>
                  <a:lnTo>
                    <a:pt x="5985" y="7034"/>
                  </a:lnTo>
                  <a:lnTo>
                    <a:pt x="7089" y="8137"/>
                  </a:lnTo>
                  <a:lnTo>
                    <a:pt x="8302" y="9295"/>
                  </a:lnTo>
                  <a:lnTo>
                    <a:pt x="9599" y="10481"/>
                  </a:lnTo>
                  <a:lnTo>
                    <a:pt x="10978" y="11667"/>
                  </a:lnTo>
                  <a:lnTo>
                    <a:pt x="12440" y="12881"/>
                  </a:lnTo>
                  <a:lnTo>
                    <a:pt x="13984" y="14095"/>
                  </a:lnTo>
                  <a:lnTo>
                    <a:pt x="15612" y="15308"/>
                  </a:lnTo>
                  <a:lnTo>
                    <a:pt x="17322" y="16494"/>
                  </a:lnTo>
                  <a:lnTo>
                    <a:pt x="18204" y="17101"/>
                  </a:lnTo>
                  <a:lnTo>
                    <a:pt x="19114" y="17680"/>
                  </a:lnTo>
                  <a:lnTo>
                    <a:pt x="20052" y="18232"/>
                  </a:lnTo>
                  <a:lnTo>
                    <a:pt x="20990" y="18784"/>
                  </a:lnTo>
                  <a:lnTo>
                    <a:pt x="21983" y="19335"/>
                  </a:lnTo>
                  <a:lnTo>
                    <a:pt x="22948" y="19887"/>
                  </a:lnTo>
                  <a:lnTo>
                    <a:pt x="23969" y="20411"/>
                  </a:lnTo>
                  <a:lnTo>
                    <a:pt x="24989" y="20907"/>
                  </a:lnTo>
                  <a:lnTo>
                    <a:pt x="26038" y="21404"/>
                  </a:lnTo>
                  <a:lnTo>
                    <a:pt x="27113" y="21873"/>
                  </a:lnTo>
                  <a:lnTo>
                    <a:pt x="28189" y="22342"/>
                  </a:lnTo>
                  <a:lnTo>
                    <a:pt x="29292" y="22783"/>
                  </a:lnTo>
                  <a:lnTo>
                    <a:pt x="30423" y="23197"/>
                  </a:lnTo>
                  <a:lnTo>
                    <a:pt x="31554" y="23583"/>
                  </a:lnTo>
                  <a:lnTo>
                    <a:pt x="32712" y="23969"/>
                  </a:lnTo>
                  <a:lnTo>
                    <a:pt x="33898" y="24300"/>
                  </a:lnTo>
                  <a:lnTo>
                    <a:pt x="35084" y="24631"/>
                  </a:lnTo>
                  <a:lnTo>
                    <a:pt x="36298" y="24934"/>
                  </a:lnTo>
                  <a:lnTo>
                    <a:pt x="37539" y="25183"/>
                  </a:lnTo>
                  <a:lnTo>
                    <a:pt x="38780" y="25431"/>
                  </a:lnTo>
                  <a:lnTo>
                    <a:pt x="40049" y="25652"/>
                  </a:lnTo>
                  <a:lnTo>
                    <a:pt x="41346" y="25817"/>
                  </a:lnTo>
                  <a:lnTo>
                    <a:pt x="42642" y="25983"/>
                  </a:lnTo>
                  <a:lnTo>
                    <a:pt x="43966" y="26093"/>
                  </a:lnTo>
                  <a:lnTo>
                    <a:pt x="45290" y="26176"/>
                  </a:lnTo>
                  <a:lnTo>
                    <a:pt x="46641" y="26231"/>
                  </a:lnTo>
                  <a:lnTo>
                    <a:pt x="45897" y="25100"/>
                  </a:lnTo>
                  <a:lnTo>
                    <a:pt x="45124" y="23997"/>
                  </a:lnTo>
                  <a:lnTo>
                    <a:pt x="44352" y="22921"/>
                  </a:lnTo>
                  <a:lnTo>
                    <a:pt x="43552" y="21873"/>
                  </a:lnTo>
                  <a:lnTo>
                    <a:pt x="42725" y="20880"/>
                  </a:lnTo>
                  <a:lnTo>
                    <a:pt x="41870" y="19915"/>
                  </a:lnTo>
                  <a:lnTo>
                    <a:pt x="41015" y="18977"/>
                  </a:lnTo>
                  <a:lnTo>
                    <a:pt x="40160" y="18039"/>
                  </a:lnTo>
                  <a:lnTo>
                    <a:pt x="39249" y="17156"/>
                  </a:lnTo>
                  <a:lnTo>
                    <a:pt x="38367" y="16329"/>
                  </a:lnTo>
                  <a:lnTo>
                    <a:pt x="37456" y="15501"/>
                  </a:lnTo>
                  <a:lnTo>
                    <a:pt x="36519" y="14701"/>
                  </a:lnTo>
                  <a:lnTo>
                    <a:pt x="35608" y="13929"/>
                  </a:lnTo>
                  <a:lnTo>
                    <a:pt x="34643" y="13184"/>
                  </a:lnTo>
                  <a:lnTo>
                    <a:pt x="33705" y="12467"/>
                  </a:lnTo>
                  <a:lnTo>
                    <a:pt x="32768" y="11778"/>
                  </a:lnTo>
                  <a:lnTo>
                    <a:pt x="31802" y="11116"/>
                  </a:lnTo>
                  <a:lnTo>
                    <a:pt x="30837" y="10481"/>
                  </a:lnTo>
                  <a:lnTo>
                    <a:pt x="29871" y="9875"/>
                  </a:lnTo>
                  <a:lnTo>
                    <a:pt x="28878" y="9268"/>
                  </a:lnTo>
                  <a:lnTo>
                    <a:pt x="27913" y="8716"/>
                  </a:lnTo>
                  <a:lnTo>
                    <a:pt x="26948" y="8165"/>
                  </a:lnTo>
                  <a:lnTo>
                    <a:pt x="25982" y="7640"/>
                  </a:lnTo>
                  <a:lnTo>
                    <a:pt x="25017" y="7144"/>
                  </a:lnTo>
                  <a:lnTo>
                    <a:pt x="24052" y="6675"/>
                  </a:lnTo>
                  <a:lnTo>
                    <a:pt x="23086" y="6206"/>
                  </a:lnTo>
                  <a:lnTo>
                    <a:pt x="21183" y="5379"/>
                  </a:lnTo>
                  <a:lnTo>
                    <a:pt x="19307" y="4606"/>
                  </a:lnTo>
                  <a:lnTo>
                    <a:pt x="17459" y="3917"/>
                  </a:lnTo>
                  <a:lnTo>
                    <a:pt x="15667" y="3283"/>
                  </a:lnTo>
                  <a:lnTo>
                    <a:pt x="13929" y="2758"/>
                  </a:lnTo>
                  <a:lnTo>
                    <a:pt x="12246" y="2262"/>
                  </a:lnTo>
                  <a:lnTo>
                    <a:pt x="10619" y="1821"/>
                  </a:lnTo>
                  <a:lnTo>
                    <a:pt x="9102" y="1462"/>
                  </a:lnTo>
                  <a:lnTo>
                    <a:pt x="7668" y="1131"/>
                  </a:lnTo>
                  <a:lnTo>
                    <a:pt x="6316" y="883"/>
                  </a:lnTo>
                  <a:lnTo>
                    <a:pt x="5075" y="662"/>
                  </a:lnTo>
                  <a:lnTo>
                    <a:pt x="3972" y="469"/>
                  </a:lnTo>
                  <a:lnTo>
                    <a:pt x="2951" y="331"/>
                  </a:lnTo>
                  <a:lnTo>
                    <a:pt x="1352" y="138"/>
                  </a:lnTo>
                  <a:lnTo>
                    <a:pt x="359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52"/>
            <p:cNvSpPr/>
            <p:nvPr/>
          </p:nvSpPr>
          <p:spPr>
            <a:xfrm>
              <a:off x="4395247" y="2180918"/>
              <a:ext cx="260940" cy="261879"/>
            </a:xfrm>
            <a:custGeom>
              <a:avLst/>
              <a:gdLst/>
              <a:ahLst/>
              <a:cxnLst/>
              <a:rect l="l" t="t" r="r" b="b"/>
              <a:pathLst>
                <a:path w="15282" h="15337" extrusionOk="0">
                  <a:moveTo>
                    <a:pt x="7641" y="0"/>
                  </a:moveTo>
                  <a:lnTo>
                    <a:pt x="7255" y="28"/>
                  </a:lnTo>
                  <a:lnTo>
                    <a:pt x="6869" y="56"/>
                  </a:lnTo>
                  <a:lnTo>
                    <a:pt x="6483" y="111"/>
                  </a:lnTo>
                  <a:lnTo>
                    <a:pt x="6096" y="166"/>
                  </a:lnTo>
                  <a:lnTo>
                    <a:pt x="5738" y="249"/>
                  </a:lnTo>
                  <a:lnTo>
                    <a:pt x="5379" y="359"/>
                  </a:lnTo>
                  <a:lnTo>
                    <a:pt x="5021" y="469"/>
                  </a:lnTo>
                  <a:lnTo>
                    <a:pt x="4662" y="607"/>
                  </a:lnTo>
                  <a:lnTo>
                    <a:pt x="4331" y="773"/>
                  </a:lnTo>
                  <a:lnTo>
                    <a:pt x="4000" y="938"/>
                  </a:lnTo>
                  <a:lnTo>
                    <a:pt x="3669" y="1131"/>
                  </a:lnTo>
                  <a:lnTo>
                    <a:pt x="3366" y="1324"/>
                  </a:lnTo>
                  <a:lnTo>
                    <a:pt x="3062" y="1545"/>
                  </a:lnTo>
                  <a:lnTo>
                    <a:pt x="2787" y="1766"/>
                  </a:lnTo>
                  <a:lnTo>
                    <a:pt x="2511" y="2014"/>
                  </a:lnTo>
                  <a:lnTo>
                    <a:pt x="2235" y="2262"/>
                  </a:lnTo>
                  <a:lnTo>
                    <a:pt x="1987" y="2510"/>
                  </a:lnTo>
                  <a:lnTo>
                    <a:pt x="1739" y="2814"/>
                  </a:lnTo>
                  <a:lnTo>
                    <a:pt x="1518" y="3090"/>
                  </a:lnTo>
                  <a:lnTo>
                    <a:pt x="1297" y="3393"/>
                  </a:lnTo>
                  <a:lnTo>
                    <a:pt x="1104" y="3696"/>
                  </a:lnTo>
                  <a:lnTo>
                    <a:pt x="911" y="4027"/>
                  </a:lnTo>
                  <a:lnTo>
                    <a:pt x="746" y="4358"/>
                  </a:lnTo>
                  <a:lnTo>
                    <a:pt x="608" y="4689"/>
                  </a:lnTo>
                  <a:lnTo>
                    <a:pt x="470" y="5048"/>
                  </a:lnTo>
                  <a:lnTo>
                    <a:pt x="332" y="5407"/>
                  </a:lnTo>
                  <a:lnTo>
                    <a:pt x="249" y="5765"/>
                  </a:lnTo>
                  <a:lnTo>
                    <a:pt x="166" y="6124"/>
                  </a:lnTo>
                  <a:lnTo>
                    <a:pt x="84" y="6510"/>
                  </a:lnTo>
                  <a:lnTo>
                    <a:pt x="28" y="6896"/>
                  </a:lnTo>
                  <a:lnTo>
                    <a:pt x="1" y="7282"/>
                  </a:lnTo>
                  <a:lnTo>
                    <a:pt x="1" y="7668"/>
                  </a:lnTo>
                  <a:lnTo>
                    <a:pt x="1" y="8054"/>
                  </a:lnTo>
                  <a:lnTo>
                    <a:pt x="28" y="8468"/>
                  </a:lnTo>
                  <a:lnTo>
                    <a:pt x="84" y="8827"/>
                  </a:lnTo>
                  <a:lnTo>
                    <a:pt x="166" y="9213"/>
                  </a:lnTo>
                  <a:lnTo>
                    <a:pt x="249" y="9599"/>
                  </a:lnTo>
                  <a:lnTo>
                    <a:pt x="332" y="9958"/>
                  </a:lnTo>
                  <a:lnTo>
                    <a:pt x="470" y="10316"/>
                  </a:lnTo>
                  <a:lnTo>
                    <a:pt x="608" y="10647"/>
                  </a:lnTo>
                  <a:lnTo>
                    <a:pt x="746" y="11006"/>
                  </a:lnTo>
                  <a:lnTo>
                    <a:pt x="911" y="11309"/>
                  </a:lnTo>
                  <a:lnTo>
                    <a:pt x="1104" y="11640"/>
                  </a:lnTo>
                  <a:lnTo>
                    <a:pt x="1297" y="11943"/>
                  </a:lnTo>
                  <a:lnTo>
                    <a:pt x="1518" y="12247"/>
                  </a:lnTo>
                  <a:lnTo>
                    <a:pt x="1739" y="12550"/>
                  </a:lnTo>
                  <a:lnTo>
                    <a:pt x="1987" y="12826"/>
                  </a:lnTo>
                  <a:lnTo>
                    <a:pt x="2235" y="13074"/>
                  </a:lnTo>
                  <a:lnTo>
                    <a:pt x="2511" y="13350"/>
                  </a:lnTo>
                  <a:lnTo>
                    <a:pt x="2787" y="13571"/>
                  </a:lnTo>
                  <a:lnTo>
                    <a:pt x="3062" y="13819"/>
                  </a:lnTo>
                  <a:lnTo>
                    <a:pt x="3366" y="14012"/>
                  </a:lnTo>
                  <a:lnTo>
                    <a:pt x="3669" y="14233"/>
                  </a:lnTo>
                  <a:lnTo>
                    <a:pt x="4000" y="14398"/>
                  </a:lnTo>
                  <a:lnTo>
                    <a:pt x="4331" y="14564"/>
                  </a:lnTo>
                  <a:lnTo>
                    <a:pt x="4662" y="14729"/>
                  </a:lnTo>
                  <a:lnTo>
                    <a:pt x="5021" y="14867"/>
                  </a:lnTo>
                  <a:lnTo>
                    <a:pt x="5379" y="14978"/>
                  </a:lnTo>
                  <a:lnTo>
                    <a:pt x="5738" y="15088"/>
                  </a:lnTo>
                  <a:lnTo>
                    <a:pt x="6096" y="15171"/>
                  </a:lnTo>
                  <a:lnTo>
                    <a:pt x="6483" y="15253"/>
                  </a:lnTo>
                  <a:lnTo>
                    <a:pt x="6869" y="15281"/>
                  </a:lnTo>
                  <a:lnTo>
                    <a:pt x="7255" y="15308"/>
                  </a:lnTo>
                  <a:lnTo>
                    <a:pt x="7641" y="15336"/>
                  </a:lnTo>
                  <a:lnTo>
                    <a:pt x="8027" y="15308"/>
                  </a:lnTo>
                  <a:lnTo>
                    <a:pt x="8413" y="15281"/>
                  </a:lnTo>
                  <a:lnTo>
                    <a:pt x="8800" y="15253"/>
                  </a:lnTo>
                  <a:lnTo>
                    <a:pt x="9186" y="15171"/>
                  </a:lnTo>
                  <a:lnTo>
                    <a:pt x="9544" y="15088"/>
                  </a:lnTo>
                  <a:lnTo>
                    <a:pt x="9903" y="14978"/>
                  </a:lnTo>
                  <a:lnTo>
                    <a:pt x="10261" y="14867"/>
                  </a:lnTo>
                  <a:lnTo>
                    <a:pt x="10620" y="14729"/>
                  </a:lnTo>
                  <a:lnTo>
                    <a:pt x="10951" y="14564"/>
                  </a:lnTo>
                  <a:lnTo>
                    <a:pt x="11282" y="14398"/>
                  </a:lnTo>
                  <a:lnTo>
                    <a:pt x="11613" y="14233"/>
                  </a:lnTo>
                  <a:lnTo>
                    <a:pt x="11916" y="14012"/>
                  </a:lnTo>
                  <a:lnTo>
                    <a:pt x="12220" y="13819"/>
                  </a:lnTo>
                  <a:lnTo>
                    <a:pt x="12496" y="13571"/>
                  </a:lnTo>
                  <a:lnTo>
                    <a:pt x="12771" y="13350"/>
                  </a:lnTo>
                  <a:lnTo>
                    <a:pt x="13047" y="13074"/>
                  </a:lnTo>
                  <a:lnTo>
                    <a:pt x="13295" y="12826"/>
                  </a:lnTo>
                  <a:lnTo>
                    <a:pt x="13544" y="12550"/>
                  </a:lnTo>
                  <a:lnTo>
                    <a:pt x="13764" y="12247"/>
                  </a:lnTo>
                  <a:lnTo>
                    <a:pt x="13985" y="11943"/>
                  </a:lnTo>
                  <a:lnTo>
                    <a:pt x="14178" y="11640"/>
                  </a:lnTo>
                  <a:lnTo>
                    <a:pt x="14344" y="11309"/>
                  </a:lnTo>
                  <a:lnTo>
                    <a:pt x="14537" y="11006"/>
                  </a:lnTo>
                  <a:lnTo>
                    <a:pt x="14674" y="10647"/>
                  </a:lnTo>
                  <a:lnTo>
                    <a:pt x="14812" y="10316"/>
                  </a:lnTo>
                  <a:lnTo>
                    <a:pt x="14923" y="9958"/>
                  </a:lnTo>
                  <a:lnTo>
                    <a:pt x="15033" y="9599"/>
                  </a:lnTo>
                  <a:lnTo>
                    <a:pt x="15116" y="9213"/>
                  </a:lnTo>
                  <a:lnTo>
                    <a:pt x="15199" y="8827"/>
                  </a:lnTo>
                  <a:lnTo>
                    <a:pt x="15226" y="8468"/>
                  </a:lnTo>
                  <a:lnTo>
                    <a:pt x="15281" y="8054"/>
                  </a:lnTo>
                  <a:lnTo>
                    <a:pt x="15281" y="7668"/>
                  </a:lnTo>
                  <a:lnTo>
                    <a:pt x="15281" y="7282"/>
                  </a:lnTo>
                  <a:lnTo>
                    <a:pt x="15226" y="6896"/>
                  </a:lnTo>
                  <a:lnTo>
                    <a:pt x="15199" y="6510"/>
                  </a:lnTo>
                  <a:lnTo>
                    <a:pt x="15116" y="6124"/>
                  </a:lnTo>
                  <a:lnTo>
                    <a:pt x="15033" y="5765"/>
                  </a:lnTo>
                  <a:lnTo>
                    <a:pt x="14923" y="5407"/>
                  </a:lnTo>
                  <a:lnTo>
                    <a:pt x="14812" y="5048"/>
                  </a:lnTo>
                  <a:lnTo>
                    <a:pt x="14674" y="4689"/>
                  </a:lnTo>
                  <a:lnTo>
                    <a:pt x="14537" y="4358"/>
                  </a:lnTo>
                  <a:lnTo>
                    <a:pt x="14344" y="4027"/>
                  </a:lnTo>
                  <a:lnTo>
                    <a:pt x="14178" y="3696"/>
                  </a:lnTo>
                  <a:lnTo>
                    <a:pt x="13985" y="3393"/>
                  </a:lnTo>
                  <a:lnTo>
                    <a:pt x="13764" y="3090"/>
                  </a:lnTo>
                  <a:lnTo>
                    <a:pt x="13544" y="2814"/>
                  </a:lnTo>
                  <a:lnTo>
                    <a:pt x="13295" y="2510"/>
                  </a:lnTo>
                  <a:lnTo>
                    <a:pt x="13047" y="2262"/>
                  </a:lnTo>
                  <a:lnTo>
                    <a:pt x="12771" y="2014"/>
                  </a:lnTo>
                  <a:lnTo>
                    <a:pt x="12496" y="1766"/>
                  </a:lnTo>
                  <a:lnTo>
                    <a:pt x="12220" y="1545"/>
                  </a:lnTo>
                  <a:lnTo>
                    <a:pt x="11916" y="1324"/>
                  </a:lnTo>
                  <a:lnTo>
                    <a:pt x="11613" y="1131"/>
                  </a:lnTo>
                  <a:lnTo>
                    <a:pt x="11282" y="938"/>
                  </a:lnTo>
                  <a:lnTo>
                    <a:pt x="10951" y="773"/>
                  </a:lnTo>
                  <a:lnTo>
                    <a:pt x="10620" y="607"/>
                  </a:lnTo>
                  <a:lnTo>
                    <a:pt x="10261" y="469"/>
                  </a:lnTo>
                  <a:lnTo>
                    <a:pt x="9903" y="359"/>
                  </a:lnTo>
                  <a:lnTo>
                    <a:pt x="9544" y="249"/>
                  </a:lnTo>
                  <a:lnTo>
                    <a:pt x="9186" y="166"/>
                  </a:lnTo>
                  <a:lnTo>
                    <a:pt x="8800" y="111"/>
                  </a:lnTo>
                  <a:lnTo>
                    <a:pt x="8413" y="56"/>
                  </a:lnTo>
                  <a:lnTo>
                    <a:pt x="8027" y="28"/>
                  </a:lnTo>
                  <a:lnTo>
                    <a:pt x="76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52"/>
            <p:cNvSpPr/>
            <p:nvPr/>
          </p:nvSpPr>
          <p:spPr>
            <a:xfrm>
              <a:off x="4452244" y="2238376"/>
              <a:ext cx="146947" cy="147426"/>
            </a:xfrm>
            <a:custGeom>
              <a:avLst/>
              <a:gdLst/>
              <a:ahLst/>
              <a:cxnLst/>
              <a:rect l="l" t="t" r="r" b="b"/>
              <a:pathLst>
                <a:path w="8606" h="8634" extrusionOk="0">
                  <a:moveTo>
                    <a:pt x="3862" y="0"/>
                  </a:moveTo>
                  <a:lnTo>
                    <a:pt x="3420" y="83"/>
                  </a:lnTo>
                  <a:lnTo>
                    <a:pt x="3007" y="194"/>
                  </a:lnTo>
                  <a:lnTo>
                    <a:pt x="2621" y="331"/>
                  </a:lnTo>
                  <a:lnTo>
                    <a:pt x="2234" y="525"/>
                  </a:lnTo>
                  <a:lnTo>
                    <a:pt x="1903" y="718"/>
                  </a:lnTo>
                  <a:lnTo>
                    <a:pt x="1572" y="966"/>
                  </a:lnTo>
                  <a:lnTo>
                    <a:pt x="1269" y="1242"/>
                  </a:lnTo>
                  <a:lnTo>
                    <a:pt x="966" y="1573"/>
                  </a:lnTo>
                  <a:lnTo>
                    <a:pt x="717" y="1904"/>
                  </a:lnTo>
                  <a:lnTo>
                    <a:pt x="524" y="2262"/>
                  </a:lnTo>
                  <a:lnTo>
                    <a:pt x="331" y="2621"/>
                  </a:lnTo>
                  <a:lnTo>
                    <a:pt x="193" y="3034"/>
                  </a:lnTo>
                  <a:lnTo>
                    <a:pt x="83" y="3448"/>
                  </a:lnTo>
                  <a:lnTo>
                    <a:pt x="28" y="3862"/>
                  </a:lnTo>
                  <a:lnTo>
                    <a:pt x="0" y="4303"/>
                  </a:lnTo>
                  <a:lnTo>
                    <a:pt x="28" y="4745"/>
                  </a:lnTo>
                  <a:lnTo>
                    <a:pt x="83" y="5186"/>
                  </a:lnTo>
                  <a:lnTo>
                    <a:pt x="193" y="5600"/>
                  </a:lnTo>
                  <a:lnTo>
                    <a:pt x="331" y="5986"/>
                  </a:lnTo>
                  <a:lnTo>
                    <a:pt x="524" y="6372"/>
                  </a:lnTo>
                  <a:lnTo>
                    <a:pt x="717" y="6730"/>
                  </a:lnTo>
                  <a:lnTo>
                    <a:pt x="966" y="7061"/>
                  </a:lnTo>
                  <a:lnTo>
                    <a:pt x="1269" y="7365"/>
                  </a:lnTo>
                  <a:lnTo>
                    <a:pt x="1572" y="7641"/>
                  </a:lnTo>
                  <a:lnTo>
                    <a:pt x="1903" y="7889"/>
                  </a:lnTo>
                  <a:lnTo>
                    <a:pt x="2234" y="8110"/>
                  </a:lnTo>
                  <a:lnTo>
                    <a:pt x="2621" y="8275"/>
                  </a:lnTo>
                  <a:lnTo>
                    <a:pt x="3007" y="8441"/>
                  </a:lnTo>
                  <a:lnTo>
                    <a:pt x="3420" y="8523"/>
                  </a:lnTo>
                  <a:lnTo>
                    <a:pt x="3862" y="8606"/>
                  </a:lnTo>
                  <a:lnTo>
                    <a:pt x="4303" y="8634"/>
                  </a:lnTo>
                  <a:lnTo>
                    <a:pt x="4744" y="8606"/>
                  </a:lnTo>
                  <a:lnTo>
                    <a:pt x="5158" y="8523"/>
                  </a:lnTo>
                  <a:lnTo>
                    <a:pt x="5572" y="8441"/>
                  </a:lnTo>
                  <a:lnTo>
                    <a:pt x="5986" y="8275"/>
                  </a:lnTo>
                  <a:lnTo>
                    <a:pt x="6344" y="8110"/>
                  </a:lnTo>
                  <a:lnTo>
                    <a:pt x="6703" y="7889"/>
                  </a:lnTo>
                  <a:lnTo>
                    <a:pt x="7034" y="7641"/>
                  </a:lnTo>
                  <a:lnTo>
                    <a:pt x="7337" y="7365"/>
                  </a:lnTo>
                  <a:lnTo>
                    <a:pt x="7613" y="7061"/>
                  </a:lnTo>
                  <a:lnTo>
                    <a:pt x="7861" y="6730"/>
                  </a:lnTo>
                  <a:lnTo>
                    <a:pt x="8082" y="6372"/>
                  </a:lnTo>
                  <a:lnTo>
                    <a:pt x="8275" y="5986"/>
                  </a:lnTo>
                  <a:lnTo>
                    <a:pt x="8413" y="5600"/>
                  </a:lnTo>
                  <a:lnTo>
                    <a:pt x="8523" y="5186"/>
                  </a:lnTo>
                  <a:lnTo>
                    <a:pt x="8578" y="4745"/>
                  </a:lnTo>
                  <a:lnTo>
                    <a:pt x="8606" y="4303"/>
                  </a:lnTo>
                  <a:lnTo>
                    <a:pt x="8578" y="3862"/>
                  </a:lnTo>
                  <a:lnTo>
                    <a:pt x="8523" y="3448"/>
                  </a:lnTo>
                  <a:lnTo>
                    <a:pt x="8413" y="3034"/>
                  </a:lnTo>
                  <a:lnTo>
                    <a:pt x="8275" y="2621"/>
                  </a:lnTo>
                  <a:lnTo>
                    <a:pt x="8082" y="2262"/>
                  </a:lnTo>
                  <a:lnTo>
                    <a:pt x="7861" y="1904"/>
                  </a:lnTo>
                  <a:lnTo>
                    <a:pt x="7613" y="1573"/>
                  </a:lnTo>
                  <a:lnTo>
                    <a:pt x="7337" y="1242"/>
                  </a:lnTo>
                  <a:lnTo>
                    <a:pt x="7034" y="966"/>
                  </a:lnTo>
                  <a:lnTo>
                    <a:pt x="6703" y="718"/>
                  </a:lnTo>
                  <a:lnTo>
                    <a:pt x="6344" y="525"/>
                  </a:lnTo>
                  <a:lnTo>
                    <a:pt x="5986" y="331"/>
                  </a:lnTo>
                  <a:lnTo>
                    <a:pt x="5572" y="194"/>
                  </a:lnTo>
                  <a:lnTo>
                    <a:pt x="5158" y="83"/>
                  </a:lnTo>
                  <a:lnTo>
                    <a:pt x="47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52"/>
            <p:cNvSpPr/>
            <p:nvPr/>
          </p:nvSpPr>
          <p:spPr>
            <a:xfrm>
              <a:off x="4662761" y="2395210"/>
              <a:ext cx="551522" cy="310372"/>
            </a:xfrm>
            <a:custGeom>
              <a:avLst/>
              <a:gdLst/>
              <a:ahLst/>
              <a:cxnLst/>
              <a:rect l="l" t="t" r="r" b="b"/>
              <a:pathLst>
                <a:path w="32300" h="18177" extrusionOk="0">
                  <a:moveTo>
                    <a:pt x="469" y="0"/>
                  </a:moveTo>
                  <a:lnTo>
                    <a:pt x="387" y="28"/>
                  </a:lnTo>
                  <a:lnTo>
                    <a:pt x="276" y="83"/>
                  </a:lnTo>
                  <a:lnTo>
                    <a:pt x="221" y="138"/>
                  </a:lnTo>
                  <a:lnTo>
                    <a:pt x="138" y="221"/>
                  </a:lnTo>
                  <a:lnTo>
                    <a:pt x="83" y="304"/>
                  </a:lnTo>
                  <a:lnTo>
                    <a:pt x="56" y="386"/>
                  </a:lnTo>
                  <a:lnTo>
                    <a:pt x="28" y="497"/>
                  </a:lnTo>
                  <a:lnTo>
                    <a:pt x="0" y="580"/>
                  </a:lnTo>
                  <a:lnTo>
                    <a:pt x="28" y="690"/>
                  </a:lnTo>
                  <a:lnTo>
                    <a:pt x="56" y="773"/>
                  </a:lnTo>
                  <a:lnTo>
                    <a:pt x="111" y="855"/>
                  </a:lnTo>
                  <a:lnTo>
                    <a:pt x="194" y="938"/>
                  </a:lnTo>
                  <a:lnTo>
                    <a:pt x="276" y="1021"/>
                  </a:lnTo>
                  <a:lnTo>
                    <a:pt x="31527" y="18122"/>
                  </a:lnTo>
                  <a:lnTo>
                    <a:pt x="31637" y="18149"/>
                  </a:lnTo>
                  <a:lnTo>
                    <a:pt x="31747" y="18177"/>
                  </a:lnTo>
                  <a:lnTo>
                    <a:pt x="31830" y="18177"/>
                  </a:lnTo>
                  <a:lnTo>
                    <a:pt x="31940" y="18149"/>
                  </a:lnTo>
                  <a:lnTo>
                    <a:pt x="32023" y="18122"/>
                  </a:lnTo>
                  <a:lnTo>
                    <a:pt x="32106" y="18039"/>
                  </a:lnTo>
                  <a:lnTo>
                    <a:pt x="32161" y="17984"/>
                  </a:lnTo>
                  <a:lnTo>
                    <a:pt x="32216" y="17901"/>
                  </a:lnTo>
                  <a:lnTo>
                    <a:pt x="32271" y="17791"/>
                  </a:lnTo>
                  <a:lnTo>
                    <a:pt x="32299" y="17708"/>
                  </a:lnTo>
                  <a:lnTo>
                    <a:pt x="32299" y="17598"/>
                  </a:lnTo>
                  <a:lnTo>
                    <a:pt x="32299" y="17515"/>
                  </a:lnTo>
                  <a:lnTo>
                    <a:pt x="32271" y="17405"/>
                  </a:lnTo>
                  <a:lnTo>
                    <a:pt x="32216" y="17322"/>
                  </a:lnTo>
                  <a:lnTo>
                    <a:pt x="32134" y="17239"/>
                  </a:lnTo>
                  <a:lnTo>
                    <a:pt x="32023" y="17156"/>
                  </a:lnTo>
                  <a:lnTo>
                    <a:pt x="800" y="83"/>
                  </a:lnTo>
                  <a:lnTo>
                    <a:pt x="690" y="2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52"/>
            <p:cNvSpPr/>
            <p:nvPr/>
          </p:nvSpPr>
          <p:spPr>
            <a:xfrm>
              <a:off x="3820674" y="2395210"/>
              <a:ext cx="551522" cy="310372"/>
            </a:xfrm>
            <a:custGeom>
              <a:avLst/>
              <a:gdLst/>
              <a:ahLst/>
              <a:cxnLst/>
              <a:rect l="l" t="t" r="r" b="b"/>
              <a:pathLst>
                <a:path w="32300" h="18177" extrusionOk="0">
                  <a:moveTo>
                    <a:pt x="31748" y="0"/>
                  </a:moveTo>
                  <a:lnTo>
                    <a:pt x="31637" y="28"/>
                  </a:lnTo>
                  <a:lnTo>
                    <a:pt x="31527" y="83"/>
                  </a:lnTo>
                  <a:lnTo>
                    <a:pt x="277" y="17156"/>
                  </a:lnTo>
                  <a:lnTo>
                    <a:pt x="194" y="17239"/>
                  </a:lnTo>
                  <a:lnTo>
                    <a:pt x="111" y="17322"/>
                  </a:lnTo>
                  <a:lnTo>
                    <a:pt x="56" y="17405"/>
                  </a:lnTo>
                  <a:lnTo>
                    <a:pt x="28" y="17515"/>
                  </a:lnTo>
                  <a:lnTo>
                    <a:pt x="1" y="17598"/>
                  </a:lnTo>
                  <a:lnTo>
                    <a:pt x="28" y="17708"/>
                  </a:lnTo>
                  <a:lnTo>
                    <a:pt x="56" y="17791"/>
                  </a:lnTo>
                  <a:lnTo>
                    <a:pt x="83" y="17901"/>
                  </a:lnTo>
                  <a:lnTo>
                    <a:pt x="139" y="17984"/>
                  </a:lnTo>
                  <a:lnTo>
                    <a:pt x="221" y="18039"/>
                  </a:lnTo>
                  <a:lnTo>
                    <a:pt x="277" y="18122"/>
                  </a:lnTo>
                  <a:lnTo>
                    <a:pt x="387" y="18149"/>
                  </a:lnTo>
                  <a:lnTo>
                    <a:pt x="470" y="18177"/>
                  </a:lnTo>
                  <a:lnTo>
                    <a:pt x="580" y="18177"/>
                  </a:lnTo>
                  <a:lnTo>
                    <a:pt x="690" y="18149"/>
                  </a:lnTo>
                  <a:lnTo>
                    <a:pt x="801" y="18122"/>
                  </a:lnTo>
                  <a:lnTo>
                    <a:pt x="32023" y="1021"/>
                  </a:lnTo>
                  <a:lnTo>
                    <a:pt x="32134" y="938"/>
                  </a:lnTo>
                  <a:lnTo>
                    <a:pt x="32217" y="855"/>
                  </a:lnTo>
                  <a:lnTo>
                    <a:pt x="32272" y="773"/>
                  </a:lnTo>
                  <a:lnTo>
                    <a:pt x="32299" y="690"/>
                  </a:lnTo>
                  <a:lnTo>
                    <a:pt x="32299" y="580"/>
                  </a:lnTo>
                  <a:lnTo>
                    <a:pt x="32299" y="497"/>
                  </a:lnTo>
                  <a:lnTo>
                    <a:pt x="32272" y="386"/>
                  </a:lnTo>
                  <a:lnTo>
                    <a:pt x="32217" y="304"/>
                  </a:lnTo>
                  <a:lnTo>
                    <a:pt x="32161" y="221"/>
                  </a:lnTo>
                  <a:lnTo>
                    <a:pt x="32106" y="138"/>
                  </a:lnTo>
                  <a:lnTo>
                    <a:pt x="32023" y="83"/>
                  </a:lnTo>
                  <a:lnTo>
                    <a:pt x="31941" y="28"/>
                  </a:lnTo>
                  <a:lnTo>
                    <a:pt x="318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52"/>
            <p:cNvSpPr/>
            <p:nvPr/>
          </p:nvSpPr>
          <p:spPr>
            <a:xfrm>
              <a:off x="4516292" y="1508385"/>
              <a:ext cx="18390" cy="625457"/>
            </a:xfrm>
            <a:custGeom>
              <a:avLst/>
              <a:gdLst/>
              <a:ahLst/>
              <a:cxnLst/>
              <a:rect l="l" t="t" r="r" b="b"/>
              <a:pathLst>
                <a:path w="1077" h="36630" extrusionOk="0">
                  <a:moveTo>
                    <a:pt x="442" y="0"/>
                  </a:moveTo>
                  <a:lnTo>
                    <a:pt x="359" y="28"/>
                  </a:lnTo>
                  <a:lnTo>
                    <a:pt x="249" y="55"/>
                  </a:lnTo>
                  <a:lnTo>
                    <a:pt x="193" y="138"/>
                  </a:lnTo>
                  <a:lnTo>
                    <a:pt x="111" y="193"/>
                  </a:lnTo>
                  <a:lnTo>
                    <a:pt x="56" y="276"/>
                  </a:lnTo>
                  <a:lnTo>
                    <a:pt x="28" y="386"/>
                  </a:lnTo>
                  <a:lnTo>
                    <a:pt x="0" y="524"/>
                  </a:lnTo>
                  <a:lnTo>
                    <a:pt x="0" y="36105"/>
                  </a:lnTo>
                  <a:lnTo>
                    <a:pt x="28" y="36243"/>
                  </a:lnTo>
                  <a:lnTo>
                    <a:pt x="56" y="36353"/>
                  </a:lnTo>
                  <a:lnTo>
                    <a:pt x="111" y="36436"/>
                  </a:lnTo>
                  <a:lnTo>
                    <a:pt x="193" y="36519"/>
                  </a:lnTo>
                  <a:lnTo>
                    <a:pt x="249" y="36574"/>
                  </a:lnTo>
                  <a:lnTo>
                    <a:pt x="359" y="36602"/>
                  </a:lnTo>
                  <a:lnTo>
                    <a:pt x="442" y="36629"/>
                  </a:lnTo>
                  <a:lnTo>
                    <a:pt x="662" y="36629"/>
                  </a:lnTo>
                  <a:lnTo>
                    <a:pt x="745" y="36602"/>
                  </a:lnTo>
                  <a:lnTo>
                    <a:pt x="828" y="36574"/>
                  </a:lnTo>
                  <a:lnTo>
                    <a:pt x="911" y="36519"/>
                  </a:lnTo>
                  <a:lnTo>
                    <a:pt x="993" y="36436"/>
                  </a:lnTo>
                  <a:lnTo>
                    <a:pt x="1049" y="36353"/>
                  </a:lnTo>
                  <a:lnTo>
                    <a:pt x="1076" y="36243"/>
                  </a:lnTo>
                  <a:lnTo>
                    <a:pt x="1076" y="36105"/>
                  </a:lnTo>
                  <a:lnTo>
                    <a:pt x="1076" y="524"/>
                  </a:lnTo>
                  <a:lnTo>
                    <a:pt x="1076" y="386"/>
                  </a:lnTo>
                  <a:lnTo>
                    <a:pt x="1049" y="276"/>
                  </a:lnTo>
                  <a:lnTo>
                    <a:pt x="993" y="193"/>
                  </a:lnTo>
                  <a:lnTo>
                    <a:pt x="911" y="138"/>
                  </a:lnTo>
                  <a:lnTo>
                    <a:pt x="828" y="55"/>
                  </a:lnTo>
                  <a:lnTo>
                    <a:pt x="745" y="28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41C4F448-7F7E-6502-F4C6-BB3069FB4E05}"/>
              </a:ext>
            </a:extLst>
          </p:cNvPr>
          <p:cNvSpPr txBox="1">
            <a:spLocks/>
          </p:cNvSpPr>
          <p:nvPr/>
        </p:nvSpPr>
        <p:spPr>
          <a:xfrm>
            <a:off x="3571037" y="6321578"/>
            <a:ext cx="10704051" cy="84050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None/>
              <a:defRPr sz="1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None/>
              <a:defRPr sz="2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None/>
              <a:defRPr sz="2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None/>
              <a:defRPr sz="2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None/>
              <a:defRPr sz="2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None/>
              <a:defRPr sz="2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None/>
              <a:defRPr sz="2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None/>
              <a:defRPr sz="2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None/>
              <a:defRPr sz="2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r>
              <a:rPr lang="en-US" sz="2400" kern="0" dirty="0">
                <a:ea typeface="+mn-lt"/>
                <a:cs typeface="+mn-lt"/>
              </a:rPr>
              <a:t>Jared Beaulieu, Neel Arvind Desai, Rawad </a:t>
            </a:r>
            <a:r>
              <a:rPr lang="en-US" sz="2400" kern="0" dirty="0" err="1">
                <a:ea typeface="+mn-lt"/>
                <a:cs typeface="+mn-lt"/>
              </a:rPr>
              <a:t>Maiteh</a:t>
            </a:r>
            <a:r>
              <a:rPr lang="en-US" sz="2400" kern="0" dirty="0">
                <a:ea typeface="+mn-lt"/>
                <a:cs typeface="+mn-lt"/>
              </a:rPr>
              <a:t>,</a:t>
            </a:r>
            <a:r>
              <a:rPr lang="en-US" sz="2400" kern="0" dirty="0">
                <a:ea typeface="Calibri"/>
                <a:cs typeface="Calibri"/>
              </a:rPr>
              <a:t> Dev Shah</a:t>
            </a:r>
          </a:p>
          <a:p>
            <a:endParaRPr lang="en-US" sz="3200" kern="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9073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3"/>
          <p:cNvSpPr txBox="1">
            <a:spLocks noGrp="1"/>
          </p:cNvSpPr>
          <p:nvPr>
            <p:ph type="title"/>
          </p:nvPr>
        </p:nvSpPr>
        <p:spPr>
          <a:xfrm>
            <a:off x="951261" y="12604"/>
            <a:ext cx="10683806" cy="170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4400" dirty="0">
                <a:solidFill>
                  <a:srgbClr val="2EC068"/>
                </a:solidFill>
              </a:rPr>
              <a:t>05 </a:t>
            </a:r>
            <a:r>
              <a:rPr lang="en" sz="4400" dirty="0"/>
              <a:t>Proposal Design of Final Dashboard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434DBF-7935-411A-BBE1-0E804E631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995" y="1443441"/>
            <a:ext cx="7128453" cy="51337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D8853D-D92D-C80F-F0BA-D6CC8081BA92}"/>
              </a:ext>
            </a:extLst>
          </p:cNvPr>
          <p:cNvSpPr txBox="1"/>
          <p:nvPr/>
        </p:nvSpPr>
        <p:spPr>
          <a:xfrm>
            <a:off x="363662" y="1777011"/>
            <a:ext cx="4484847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sz="1600" dirty="0">
                <a:cs typeface="Arial"/>
              </a:rPr>
              <a:t>Home Page</a:t>
            </a:r>
          </a:p>
          <a:p>
            <a:pPr marL="285750" indent="-285750">
              <a:buFont typeface="Calibri,Sans-Serif"/>
              <a:buChar char="-"/>
            </a:pPr>
            <a:r>
              <a:rPr lang="en-US" sz="1600" dirty="0">
                <a:cs typeface="Arial"/>
              </a:rPr>
              <a:t>Navigate to sub-screens with energy source type map, showing growth over years</a:t>
            </a:r>
          </a:p>
          <a:p>
            <a:pPr marL="285750" indent="-285750">
              <a:buFont typeface="Calibri"/>
              <a:buChar char="-"/>
            </a:pPr>
            <a:r>
              <a:rPr lang="en-US" sz="1600" dirty="0">
                <a:cs typeface="Arial"/>
              </a:rPr>
              <a:t>Ability to filter by country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1DC8A9-5C1F-62A2-9C5D-486ACD2D0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49" y="3823499"/>
            <a:ext cx="4334372" cy="264168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2CF40B7-2522-48B7-3E9D-0C3C757B9D6B}"/>
              </a:ext>
            </a:extLst>
          </p:cNvPr>
          <p:cNvCxnSpPr>
            <a:cxnSpLocks/>
          </p:cNvCxnSpPr>
          <p:nvPr/>
        </p:nvCxnSpPr>
        <p:spPr>
          <a:xfrm>
            <a:off x="4192185" y="5210545"/>
            <a:ext cx="1721127" cy="9117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169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2"/>
          <p:cNvSpPr txBox="1">
            <a:spLocks noGrp="1"/>
          </p:cNvSpPr>
          <p:nvPr>
            <p:ph type="title"/>
          </p:nvPr>
        </p:nvSpPr>
        <p:spPr>
          <a:xfrm>
            <a:off x="4255921" y="230138"/>
            <a:ext cx="7654181" cy="142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l"/>
            <a:r>
              <a:rPr lang="en" sz="4400" dirty="0">
                <a:solidFill>
                  <a:srgbClr val="2EC068"/>
                </a:solidFill>
              </a:rPr>
              <a:t>06  </a:t>
            </a:r>
            <a:r>
              <a:rPr lang="en" sz="4400" dirty="0">
                <a:solidFill>
                  <a:schemeClr val="tx1"/>
                </a:solidFill>
              </a:rPr>
              <a:t>Limitations and Future Work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567" name="Google Shape;567;p62"/>
          <p:cNvSpPr txBox="1">
            <a:spLocks noGrp="1"/>
          </p:cNvSpPr>
          <p:nvPr>
            <p:ph type="subTitle" idx="1"/>
          </p:nvPr>
        </p:nvSpPr>
        <p:spPr>
          <a:xfrm>
            <a:off x="1647173" y="1478585"/>
            <a:ext cx="10422184" cy="399144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14300" indent="0" algn="l">
              <a:lnSpc>
                <a:spcPct val="107000"/>
              </a:lnSpc>
            </a:pPr>
            <a:r>
              <a:rPr lang="en-US" sz="1800" b="1" i="1" u="sng" dirty="0">
                <a:latin typeface="+mj-lt"/>
                <a:cs typeface="Times New Roman"/>
              </a:rPr>
              <a:t>Limitations:</a:t>
            </a:r>
          </a:p>
          <a:p>
            <a:pPr marL="400050" indent="-285750" algn="l">
              <a:lnSpc>
                <a:spcPct val="107000"/>
              </a:lnSpc>
              <a:buFont typeface="Calibri"/>
              <a:buChar char="-"/>
            </a:pPr>
            <a:r>
              <a:rPr lang="en-US" sz="1800" dirty="0">
                <a:latin typeface="+mj-lt"/>
                <a:cs typeface="Times New Roman"/>
              </a:rPr>
              <a:t>Data Availability </a:t>
            </a:r>
          </a:p>
          <a:p>
            <a:pPr marL="400050" indent="-285750" algn="l">
              <a:lnSpc>
                <a:spcPct val="107000"/>
              </a:lnSpc>
              <a:buFont typeface="Calibri"/>
              <a:buChar char="-"/>
            </a:pPr>
            <a:r>
              <a:rPr lang="en-US" sz="1800" dirty="0">
                <a:latin typeface="+mj-lt"/>
                <a:cs typeface="Times New Roman"/>
              </a:rPr>
              <a:t>Correlation does not mean Causation</a:t>
            </a:r>
          </a:p>
          <a:p>
            <a:pPr marL="400050" indent="-285750" algn="l">
              <a:lnSpc>
                <a:spcPct val="107000"/>
              </a:lnSpc>
              <a:buFont typeface="Calibri"/>
              <a:buChar char="-"/>
            </a:pPr>
            <a:r>
              <a:rPr lang="en-US" sz="1800" dirty="0">
                <a:latin typeface="+mj-lt"/>
                <a:cs typeface="Times New Roman"/>
              </a:rPr>
              <a:t>Some Factors were not covered </a:t>
            </a:r>
          </a:p>
          <a:p>
            <a:pPr marL="114300" indent="0" algn="l">
              <a:lnSpc>
                <a:spcPct val="107000"/>
              </a:lnSpc>
            </a:pPr>
            <a:endParaRPr lang="en-US" sz="1800" b="1" i="1" u="sng" dirty="0">
              <a:latin typeface="+mj-lt"/>
              <a:cs typeface="Times New Roman"/>
            </a:endParaRPr>
          </a:p>
          <a:p>
            <a:pPr marL="114300" indent="0" algn="l">
              <a:lnSpc>
                <a:spcPct val="107000"/>
              </a:lnSpc>
            </a:pPr>
            <a:r>
              <a:rPr lang="en-US" sz="1800" b="1" i="1" u="sng" dirty="0">
                <a:latin typeface="+mj-lt"/>
                <a:cs typeface="Times New Roman"/>
              </a:rPr>
              <a:t>Future Work:</a:t>
            </a:r>
            <a:endParaRPr lang="en-US" sz="1850" dirty="0">
              <a:latin typeface="+mj-lt"/>
            </a:endParaRPr>
          </a:p>
          <a:p>
            <a:pPr marL="400050" indent="-285750" algn="l">
              <a:lnSpc>
                <a:spcPct val="107000"/>
              </a:lnSpc>
              <a:buFont typeface="Calibri"/>
              <a:buChar char="-"/>
            </a:pPr>
            <a:r>
              <a:rPr lang="en-US" sz="1800" dirty="0">
                <a:latin typeface="+mj-lt"/>
                <a:cs typeface="Times New Roman"/>
              </a:rPr>
              <a:t>Research other factors including government policies, technological advancements</a:t>
            </a:r>
          </a:p>
          <a:p>
            <a:pPr marL="400050" indent="-285750" algn="l">
              <a:lnSpc>
                <a:spcPct val="107000"/>
              </a:lnSpc>
              <a:buFont typeface="Calibri"/>
              <a:buChar char="-"/>
            </a:pPr>
            <a:r>
              <a:rPr lang="en-US" sz="1800" dirty="0">
                <a:latin typeface="+mj-lt"/>
                <a:cs typeface="Times New Roman"/>
              </a:rPr>
              <a:t>Forecasting and trend analysis</a:t>
            </a:r>
          </a:p>
          <a:p>
            <a:pPr marL="400050" indent="-285750" algn="l">
              <a:lnSpc>
                <a:spcPct val="107000"/>
              </a:lnSpc>
              <a:buFont typeface="Calibri"/>
              <a:buChar char="-"/>
            </a:pPr>
            <a:r>
              <a:rPr lang="en-US" sz="1800" dirty="0">
                <a:latin typeface="+mj-lt"/>
                <a:cs typeface="Times New Roman"/>
              </a:rPr>
              <a:t>Public Perception and behavior studies/surveys</a:t>
            </a:r>
          </a:p>
          <a:p>
            <a:pPr marL="400050" indent="-285750" algn="l">
              <a:lnSpc>
                <a:spcPct val="107000"/>
              </a:lnSpc>
              <a:buFont typeface="Calibri"/>
              <a:buChar char="-"/>
            </a:pPr>
            <a:r>
              <a:rPr lang="en-US" sz="1800" dirty="0">
                <a:latin typeface="+mj-lt"/>
                <a:cs typeface="Times New Roman"/>
              </a:rPr>
              <a:t>Case studies</a:t>
            </a:r>
          </a:p>
          <a:p>
            <a:pPr marL="114300" indent="0" algn="l">
              <a:lnSpc>
                <a:spcPct val="107000"/>
              </a:lnSpc>
            </a:pPr>
            <a:endParaRPr lang="en-US" sz="1800" dirty="0">
              <a:latin typeface="Times New Roman"/>
              <a:cs typeface="Times New Roman"/>
            </a:endParaRPr>
          </a:p>
          <a:p>
            <a:pPr marL="0" indent="0" algn="just">
              <a:spcAft>
                <a:spcPts val="2133"/>
              </a:spcAft>
            </a:pPr>
            <a:endParaRPr lang="en" sz="1600" dirty="0"/>
          </a:p>
          <a:p>
            <a:pPr marL="0" indent="0" algn="just">
              <a:spcAft>
                <a:spcPts val="2133"/>
              </a:spcAft>
            </a:pPr>
            <a:endParaRPr lang="en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p111"/>
          <p:cNvSpPr txBox="1">
            <a:spLocks noGrp="1"/>
          </p:cNvSpPr>
          <p:nvPr>
            <p:ph type="title"/>
          </p:nvPr>
        </p:nvSpPr>
        <p:spPr>
          <a:xfrm>
            <a:off x="3528000" y="2880919"/>
            <a:ext cx="5136000" cy="110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Thank You!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BC2DE0-7A13-DD49-6AB2-35DFAE0C66CC}"/>
              </a:ext>
            </a:extLst>
          </p:cNvPr>
          <p:cNvSpPr/>
          <p:nvPr/>
        </p:nvSpPr>
        <p:spPr>
          <a:xfrm>
            <a:off x="2509837" y="4214812"/>
            <a:ext cx="7172325" cy="1314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6"/>
          <p:cNvSpPr txBox="1">
            <a:spLocks noGrp="1"/>
          </p:cNvSpPr>
          <p:nvPr>
            <p:ph type="title"/>
          </p:nvPr>
        </p:nvSpPr>
        <p:spPr>
          <a:xfrm>
            <a:off x="1250336" y="404280"/>
            <a:ext cx="10266800" cy="66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1100"/>
            </a:pPr>
            <a:r>
              <a:rPr lang="en" sz="4400"/>
              <a:t>Citations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EE827D-429F-A439-0F80-A4569DF1BDDA}"/>
              </a:ext>
            </a:extLst>
          </p:cNvPr>
          <p:cNvSpPr txBox="1"/>
          <p:nvPr/>
        </p:nvSpPr>
        <p:spPr>
          <a:xfrm>
            <a:off x="313031" y="1560937"/>
            <a:ext cx="11362265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[1] “Education statistics - all indicators,” </a:t>
            </a:r>
            <a:r>
              <a:rPr lang="en-US" err="1">
                <a:ea typeface="+mn-lt"/>
                <a:cs typeface="+mn-lt"/>
              </a:rPr>
              <a:t>DataBank</a:t>
            </a:r>
            <a:r>
              <a:rPr lang="en-US">
                <a:ea typeface="+mn-lt"/>
                <a:cs typeface="+mn-lt"/>
              </a:rPr>
              <a:t>, </a:t>
            </a:r>
            <a:r>
              <a:rPr lang="en-US">
                <a:ea typeface="+mn-lt"/>
                <a:cs typeface="+mn-lt"/>
                <a:hlinkClick r:id="rId3"/>
              </a:rPr>
              <a:t>https://databank.worldbank.org/source/education-statistics-%5E-all-indicators</a:t>
            </a:r>
            <a:r>
              <a:rPr lang="en-US">
                <a:ea typeface="+mn-lt"/>
                <a:cs typeface="+mn-lt"/>
              </a:rPr>
              <a:t># </a:t>
            </a:r>
            <a:endParaRPr lang="en-US">
              <a:cs typeface="Arial"/>
            </a:endParaRP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[2] </a:t>
            </a:r>
            <a:r>
              <a:rPr lang="en-US" err="1">
                <a:ea typeface="+mn-lt"/>
                <a:cs typeface="+mn-lt"/>
              </a:rPr>
              <a:t>Iea</a:t>
            </a:r>
            <a:r>
              <a:rPr lang="en-US">
                <a:ea typeface="+mn-lt"/>
                <a:cs typeface="+mn-lt"/>
              </a:rPr>
              <a:t>, “CCUS projects database - data product,” IEA, </a:t>
            </a:r>
            <a:r>
              <a:rPr lang="en-US">
                <a:ea typeface="+mn-lt"/>
                <a:cs typeface="+mn-lt"/>
                <a:hlinkClick r:id="rId4"/>
              </a:rPr>
              <a:t>https://www.iea.org/data-and-statistics/data-product/ccus-projects-database</a:t>
            </a:r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[3] </a:t>
            </a:r>
            <a:r>
              <a:rPr lang="en-US" err="1">
                <a:ea typeface="+mn-lt"/>
                <a:cs typeface="+mn-lt"/>
              </a:rPr>
              <a:t>Iea</a:t>
            </a:r>
            <a:r>
              <a:rPr lang="en-US">
                <a:ea typeface="+mn-lt"/>
                <a:cs typeface="+mn-lt"/>
              </a:rPr>
              <a:t>, “Energy Technology RD&amp;D budgets - data product,” IEA, </a:t>
            </a:r>
            <a:r>
              <a:rPr lang="en-US">
                <a:ea typeface="+mn-lt"/>
                <a:cs typeface="+mn-lt"/>
                <a:hlinkClick r:id="rId5"/>
              </a:rPr>
              <a:t>https://www.iea.org/data-and-statistics/data-product/energy-technology-rd-and-d-budget-database-2</a:t>
            </a:r>
            <a:r>
              <a:rPr lang="en-US">
                <a:ea typeface="+mn-lt"/>
                <a:cs typeface="+mn-lt"/>
              </a:rPr>
              <a:t> </a:t>
            </a:r>
            <a:endParaRPr lang="en-US">
              <a:cs typeface="Arial"/>
            </a:endParaRP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[4] “Population, total,” World Bank Open Data, </a:t>
            </a:r>
            <a:r>
              <a:rPr lang="en-US">
                <a:ea typeface="+mn-lt"/>
                <a:cs typeface="+mn-lt"/>
                <a:hlinkClick r:id="rId6"/>
              </a:rPr>
              <a:t>https://data.worldbank.org/indicator/SP.POP.TOTL</a:t>
            </a:r>
            <a:r>
              <a:rPr lang="en-US">
                <a:ea typeface="+mn-lt"/>
                <a:cs typeface="+mn-lt"/>
              </a:rPr>
              <a:t> 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[5] “</a:t>
            </a:r>
            <a:r>
              <a:rPr lang="en-US" err="1">
                <a:ea typeface="+mn-lt"/>
                <a:cs typeface="+mn-lt"/>
              </a:rPr>
              <a:t>Undata</a:t>
            </a:r>
            <a:r>
              <a:rPr lang="en-US">
                <a:ea typeface="+mn-lt"/>
                <a:cs typeface="+mn-lt"/>
              </a:rPr>
              <a:t> | Explorer,” United Nations, </a:t>
            </a:r>
            <a:r>
              <a:rPr lang="en-US">
                <a:ea typeface="+mn-lt"/>
                <a:cs typeface="+mn-lt"/>
                <a:hlinkClick r:id="rId7"/>
              </a:rPr>
              <a:t>http://data.un.org/Explorer.aspx</a:t>
            </a:r>
            <a:r>
              <a:rPr lang="en-US">
                <a:ea typeface="+mn-lt"/>
                <a:cs typeface="+mn-lt"/>
              </a:rPr>
              <a:t>  </a:t>
            </a:r>
          </a:p>
          <a:p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12722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5"/>
          <p:cNvSpPr/>
          <p:nvPr/>
        </p:nvSpPr>
        <p:spPr>
          <a:xfrm rot="10800000" flipH="1">
            <a:off x="3807168" y="-431695"/>
            <a:ext cx="10043608" cy="1819293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8" name="Google Shape;448;p55"/>
          <p:cNvSpPr txBox="1">
            <a:spLocks noGrp="1"/>
          </p:cNvSpPr>
          <p:nvPr>
            <p:ph type="title"/>
          </p:nvPr>
        </p:nvSpPr>
        <p:spPr>
          <a:xfrm>
            <a:off x="963169" y="1683317"/>
            <a:ext cx="2844000" cy="61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01</a:t>
            </a:r>
            <a:endParaRPr/>
          </a:p>
        </p:txBody>
      </p:sp>
      <p:sp>
        <p:nvSpPr>
          <p:cNvPr id="449" name="Google Shape;449;p55"/>
          <p:cNvSpPr txBox="1">
            <a:spLocks noGrp="1"/>
          </p:cNvSpPr>
          <p:nvPr>
            <p:ph type="subTitle" idx="1"/>
          </p:nvPr>
        </p:nvSpPr>
        <p:spPr>
          <a:xfrm>
            <a:off x="963167" y="2501332"/>
            <a:ext cx="2844000" cy="38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" dirty="0"/>
              <a:t>Introduction </a:t>
            </a:r>
            <a:endParaRPr lang="en-US" dirty="0"/>
          </a:p>
        </p:txBody>
      </p:sp>
      <p:sp>
        <p:nvSpPr>
          <p:cNvPr id="450" name="Google Shape;450;p55"/>
          <p:cNvSpPr txBox="1">
            <a:spLocks noGrp="1"/>
          </p:cNvSpPr>
          <p:nvPr>
            <p:ph type="subTitle" idx="2"/>
          </p:nvPr>
        </p:nvSpPr>
        <p:spPr>
          <a:xfrm>
            <a:off x="963167" y="2888117"/>
            <a:ext cx="2844000" cy="815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" sz="1400" dirty="0"/>
              <a:t>Timeline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" sz="1400" dirty="0"/>
              <a:t>Project Objective</a:t>
            </a:r>
            <a:endParaRPr lang="en-US" sz="1400" dirty="0"/>
          </a:p>
        </p:txBody>
      </p:sp>
      <p:sp>
        <p:nvSpPr>
          <p:cNvPr id="451" name="Google Shape;451;p55"/>
          <p:cNvSpPr txBox="1">
            <a:spLocks noGrp="1"/>
          </p:cNvSpPr>
          <p:nvPr>
            <p:ph type="title" idx="3"/>
          </p:nvPr>
        </p:nvSpPr>
        <p:spPr>
          <a:xfrm>
            <a:off x="965200" y="720000"/>
            <a:ext cx="10266800" cy="66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4400" dirty="0"/>
              <a:t>Agenda</a:t>
            </a:r>
            <a:endParaRPr lang="en-US" sz="4400" dirty="0"/>
          </a:p>
        </p:txBody>
      </p:sp>
      <p:sp>
        <p:nvSpPr>
          <p:cNvPr id="452" name="Google Shape;452;p55"/>
          <p:cNvSpPr txBox="1">
            <a:spLocks noGrp="1"/>
          </p:cNvSpPr>
          <p:nvPr>
            <p:ph type="title" idx="4"/>
          </p:nvPr>
        </p:nvSpPr>
        <p:spPr>
          <a:xfrm>
            <a:off x="4674003" y="1683317"/>
            <a:ext cx="2844000" cy="61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02</a:t>
            </a:r>
            <a:endParaRPr/>
          </a:p>
        </p:txBody>
      </p:sp>
      <p:sp>
        <p:nvSpPr>
          <p:cNvPr id="453" name="Google Shape;453;p55"/>
          <p:cNvSpPr txBox="1">
            <a:spLocks noGrp="1"/>
          </p:cNvSpPr>
          <p:nvPr>
            <p:ph type="subTitle" idx="5"/>
          </p:nvPr>
        </p:nvSpPr>
        <p:spPr>
          <a:xfrm>
            <a:off x="4578750" y="2501332"/>
            <a:ext cx="4254890" cy="38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" dirty="0"/>
              <a:t>Findings</a:t>
            </a:r>
            <a:endParaRPr lang="en-US" dirty="0"/>
          </a:p>
        </p:txBody>
      </p:sp>
      <p:sp>
        <p:nvSpPr>
          <p:cNvPr id="455" name="Google Shape;455;p55"/>
          <p:cNvSpPr txBox="1">
            <a:spLocks noGrp="1"/>
          </p:cNvSpPr>
          <p:nvPr>
            <p:ph type="title" idx="7"/>
          </p:nvPr>
        </p:nvSpPr>
        <p:spPr>
          <a:xfrm>
            <a:off x="8384836" y="1683317"/>
            <a:ext cx="2844000" cy="61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03</a:t>
            </a:r>
            <a:endParaRPr/>
          </a:p>
        </p:txBody>
      </p:sp>
      <p:sp>
        <p:nvSpPr>
          <p:cNvPr id="456" name="Google Shape;456;p55"/>
          <p:cNvSpPr txBox="1">
            <a:spLocks noGrp="1"/>
          </p:cNvSpPr>
          <p:nvPr>
            <p:ph type="subTitle" idx="8"/>
          </p:nvPr>
        </p:nvSpPr>
        <p:spPr>
          <a:xfrm>
            <a:off x="8206352" y="2385344"/>
            <a:ext cx="3749773" cy="86941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  <a:cs typeface="Arial"/>
              </a:rPr>
              <a:t>Combining Data Sources</a:t>
            </a:r>
            <a:endParaRPr lang="en-US" b="0" dirty="0">
              <a:solidFill>
                <a:schemeClr val="tx1"/>
              </a:solidFill>
              <a:cs typeface="Arial"/>
            </a:endParaRPr>
          </a:p>
          <a:p>
            <a:pPr marL="0" indent="0"/>
            <a:endParaRPr lang="en-US" dirty="0">
              <a:solidFill>
                <a:schemeClr val="tx1"/>
              </a:solidFill>
              <a:cs typeface="Arial"/>
            </a:endParaRPr>
          </a:p>
        </p:txBody>
      </p:sp>
      <p:sp>
        <p:nvSpPr>
          <p:cNvPr id="458" name="Google Shape;458;p55"/>
          <p:cNvSpPr txBox="1">
            <a:spLocks noGrp="1"/>
          </p:cNvSpPr>
          <p:nvPr>
            <p:ph type="title" idx="13"/>
          </p:nvPr>
        </p:nvSpPr>
        <p:spPr>
          <a:xfrm>
            <a:off x="963169" y="4196528"/>
            <a:ext cx="2844000" cy="61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04</a:t>
            </a:r>
            <a:endParaRPr/>
          </a:p>
        </p:txBody>
      </p:sp>
      <p:sp>
        <p:nvSpPr>
          <p:cNvPr id="459" name="Google Shape;459;p55"/>
          <p:cNvSpPr txBox="1">
            <a:spLocks noGrp="1"/>
          </p:cNvSpPr>
          <p:nvPr>
            <p:ph type="subTitle" idx="14"/>
          </p:nvPr>
        </p:nvSpPr>
        <p:spPr>
          <a:xfrm>
            <a:off x="963167" y="5208215"/>
            <a:ext cx="2844000" cy="36577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  <a:cs typeface="Arial"/>
              </a:rPr>
              <a:t>Visualizations</a:t>
            </a:r>
            <a:endParaRPr lang="en-US" b="0" dirty="0">
              <a:solidFill>
                <a:schemeClr val="tx1"/>
              </a:solidFill>
              <a:cs typeface="Arial"/>
            </a:endParaRPr>
          </a:p>
          <a:p>
            <a:pPr marL="0" indent="0"/>
            <a:br>
              <a:rPr lang="en-US" dirty="0">
                <a:cs typeface="Arial"/>
              </a:rPr>
            </a:br>
            <a:endParaRPr lang="en-US" dirty="0"/>
          </a:p>
        </p:txBody>
      </p:sp>
      <p:sp>
        <p:nvSpPr>
          <p:cNvPr id="461" name="Google Shape;461;p55"/>
          <p:cNvSpPr txBox="1">
            <a:spLocks noGrp="1"/>
          </p:cNvSpPr>
          <p:nvPr>
            <p:ph type="title" idx="16"/>
          </p:nvPr>
        </p:nvSpPr>
        <p:spPr>
          <a:xfrm>
            <a:off x="4578753" y="4196527"/>
            <a:ext cx="2844000" cy="61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05</a:t>
            </a:r>
            <a:endParaRPr/>
          </a:p>
        </p:txBody>
      </p:sp>
      <p:sp>
        <p:nvSpPr>
          <p:cNvPr id="467" name="Google Shape;467;p55"/>
          <p:cNvSpPr/>
          <p:nvPr/>
        </p:nvSpPr>
        <p:spPr>
          <a:xfrm rot="5400000">
            <a:off x="1506301" y="1844716"/>
            <a:ext cx="35367" cy="112164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68" name="Google Shape;468;p55"/>
          <p:cNvSpPr/>
          <p:nvPr/>
        </p:nvSpPr>
        <p:spPr>
          <a:xfrm rot="5400000">
            <a:off x="1506301" y="4250485"/>
            <a:ext cx="35367" cy="112164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69" name="Google Shape;469;p55"/>
          <p:cNvSpPr/>
          <p:nvPr/>
        </p:nvSpPr>
        <p:spPr>
          <a:xfrm rot="5400000">
            <a:off x="5217134" y="1844049"/>
            <a:ext cx="35367" cy="112164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70" name="Google Shape;470;p55"/>
          <p:cNvSpPr/>
          <p:nvPr/>
        </p:nvSpPr>
        <p:spPr>
          <a:xfrm rot="5400000">
            <a:off x="5217134" y="4268363"/>
            <a:ext cx="35367" cy="112164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71" name="Google Shape;471;p55"/>
          <p:cNvSpPr/>
          <p:nvPr/>
        </p:nvSpPr>
        <p:spPr>
          <a:xfrm rot="5400000">
            <a:off x="8927967" y="1844049"/>
            <a:ext cx="35367" cy="112164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22B8E1-2642-B563-EF5B-47F8E980A2CE}"/>
              </a:ext>
            </a:extLst>
          </p:cNvPr>
          <p:cNvSpPr txBox="1"/>
          <p:nvPr/>
        </p:nvSpPr>
        <p:spPr>
          <a:xfrm>
            <a:off x="8385572" y="4260056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4000" b="1">
              <a:solidFill>
                <a:srgbClr val="2EC068"/>
              </a:solidFill>
              <a:latin typeface="Encode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B4B530-442B-29A8-1A7F-7ECE5D1FB50A}"/>
              </a:ext>
            </a:extLst>
          </p:cNvPr>
          <p:cNvSpPr txBox="1"/>
          <p:nvPr/>
        </p:nvSpPr>
        <p:spPr>
          <a:xfrm>
            <a:off x="4577953" y="4914360"/>
            <a:ext cx="316706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Encode Sans"/>
                <a:ea typeface="+mn-lt"/>
                <a:cs typeface="+mn-lt"/>
              </a:rPr>
              <a:t>Proposal Design of Final Dashboard</a:t>
            </a:r>
            <a:endParaRPr lang="en-US" dirty="0">
              <a:latin typeface="Encode Sans"/>
            </a:endParaRPr>
          </a:p>
          <a:p>
            <a:endParaRPr lang="en" b="1" dirty="0">
              <a:cs typeface="Arial"/>
            </a:endParaRPr>
          </a:p>
        </p:txBody>
      </p:sp>
      <p:sp>
        <p:nvSpPr>
          <p:cNvPr id="8" name="Google Shape;461;p55">
            <a:extLst>
              <a:ext uri="{FF2B5EF4-FFF2-40B4-BE49-F238E27FC236}">
                <a16:creationId xmlns:a16="http://schemas.microsoft.com/office/drawing/2014/main" id="{4D4901A4-9B47-8846-A813-5A86D59AC32A}"/>
              </a:ext>
            </a:extLst>
          </p:cNvPr>
          <p:cNvSpPr txBox="1">
            <a:spLocks/>
          </p:cNvSpPr>
          <p:nvPr/>
        </p:nvSpPr>
        <p:spPr>
          <a:xfrm>
            <a:off x="8383002" y="4233908"/>
            <a:ext cx="2844000" cy="6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Encode Sans"/>
              <a:buNone/>
              <a:defRPr sz="4000" b="1" i="0" u="none" strike="noStrike" cap="none">
                <a:solidFill>
                  <a:schemeClr val="accent6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6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6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6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6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6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6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6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Encode Sans"/>
              <a:buNone/>
              <a:defRPr sz="16000" b="0" i="0" u="none" strike="noStrike" cap="none">
                <a:solidFill>
                  <a:schemeClr val="accen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r>
              <a:rPr lang="en" kern="0"/>
              <a:t>06</a:t>
            </a:r>
          </a:p>
        </p:txBody>
      </p:sp>
      <p:sp>
        <p:nvSpPr>
          <p:cNvPr id="9" name="Google Shape;470;p55">
            <a:extLst>
              <a:ext uri="{FF2B5EF4-FFF2-40B4-BE49-F238E27FC236}">
                <a16:creationId xmlns:a16="http://schemas.microsoft.com/office/drawing/2014/main" id="{F04B59DD-3168-EC52-74DA-E0DE437A4202}"/>
              </a:ext>
            </a:extLst>
          </p:cNvPr>
          <p:cNvSpPr/>
          <p:nvPr/>
        </p:nvSpPr>
        <p:spPr>
          <a:xfrm rot="5400000">
            <a:off x="8984001" y="4268362"/>
            <a:ext cx="35367" cy="112164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2B7494-2493-881C-627D-A4A863AA14EB}"/>
              </a:ext>
            </a:extLst>
          </p:cNvPr>
          <p:cNvSpPr txBox="1"/>
          <p:nvPr/>
        </p:nvSpPr>
        <p:spPr>
          <a:xfrm>
            <a:off x="8382000" y="4917056"/>
            <a:ext cx="196969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b="1" dirty="0">
                <a:latin typeface="Encode Sans"/>
                <a:cs typeface="Arial"/>
              </a:rPr>
              <a:t>Limitations and Future Work</a:t>
            </a:r>
            <a:endParaRPr lang="en-US" dirty="0">
              <a:latin typeface="Encode Sans"/>
              <a:cs typeface="Arial"/>
            </a:endParaRPr>
          </a:p>
          <a:p>
            <a:pPr algn="l"/>
            <a:endParaRPr lang="en-US" dirty="0">
              <a:cs typeface="Arial"/>
            </a:endParaRPr>
          </a:p>
        </p:txBody>
      </p:sp>
      <p:sp>
        <p:nvSpPr>
          <p:cNvPr id="12" name="Google Shape;457;p55">
            <a:extLst>
              <a:ext uri="{FF2B5EF4-FFF2-40B4-BE49-F238E27FC236}">
                <a16:creationId xmlns:a16="http://schemas.microsoft.com/office/drawing/2014/main" id="{03CF4A17-8C7C-96CB-DB2A-9E72B0253E38}"/>
              </a:ext>
            </a:extLst>
          </p:cNvPr>
          <p:cNvSpPr txBox="1">
            <a:spLocks/>
          </p:cNvSpPr>
          <p:nvPr/>
        </p:nvSpPr>
        <p:spPr>
          <a:xfrm>
            <a:off x="966318" y="5225876"/>
            <a:ext cx="2844000" cy="112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None/>
              <a:defRPr sz="1867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867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867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867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867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867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867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867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867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400050" indent="-285750">
              <a:buFont typeface="Arial"/>
              <a:buChar char="•"/>
            </a:pPr>
            <a:r>
              <a:rPr lang="en-US" sz="1400" kern="0" dirty="0">
                <a:cs typeface="Arial"/>
              </a:rPr>
              <a:t>Visualization 1</a:t>
            </a:r>
            <a:endParaRPr lang="en-US" kern="0" dirty="0"/>
          </a:p>
          <a:p>
            <a:pPr marL="400050" indent="-285750">
              <a:buFont typeface="Arial"/>
              <a:buChar char="•"/>
            </a:pPr>
            <a:r>
              <a:rPr lang="en-US" sz="1400" kern="0" dirty="0">
                <a:cs typeface="Arial"/>
              </a:rPr>
              <a:t>Visualization 2</a:t>
            </a:r>
          </a:p>
          <a:p>
            <a:pPr marL="400050" indent="-285750">
              <a:buFont typeface="Arial"/>
              <a:buChar char="•"/>
            </a:pPr>
            <a:r>
              <a:rPr lang="en-US" sz="1400" kern="0" dirty="0">
                <a:cs typeface="Arial"/>
              </a:rPr>
              <a:t>Visualization 3</a:t>
            </a:r>
          </a:p>
          <a:p>
            <a:pPr marL="0" indent="0"/>
            <a:endParaRPr lang="en-US" sz="1600" kern="0" dirty="0">
              <a:cs typeface="Arial"/>
            </a:endParaRPr>
          </a:p>
        </p:txBody>
      </p:sp>
      <p:sp>
        <p:nvSpPr>
          <p:cNvPr id="16" name="Google Shape;454;p55">
            <a:extLst>
              <a:ext uri="{FF2B5EF4-FFF2-40B4-BE49-F238E27FC236}">
                <a16:creationId xmlns:a16="http://schemas.microsoft.com/office/drawing/2014/main" id="{80BE5860-9632-DE68-FFE1-29E92A6DDD36}"/>
              </a:ext>
            </a:extLst>
          </p:cNvPr>
          <p:cNvSpPr txBox="1">
            <a:spLocks/>
          </p:cNvSpPr>
          <p:nvPr/>
        </p:nvSpPr>
        <p:spPr>
          <a:xfrm>
            <a:off x="8384796" y="2997385"/>
            <a:ext cx="3123797" cy="1119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None/>
              <a:defRPr sz="1867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867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867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867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867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867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867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867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867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400050" indent="-285750">
              <a:buFont typeface="Arial"/>
              <a:buChar char="•"/>
            </a:pPr>
            <a:r>
              <a:rPr lang="en-US" sz="1400" kern="0" dirty="0">
                <a:cs typeface="Arial"/>
              </a:rPr>
              <a:t>Kaggle/ USGS</a:t>
            </a:r>
            <a:endParaRPr lang="en-US" kern="0" dirty="0"/>
          </a:p>
          <a:p>
            <a:pPr marL="400050" indent="-285750">
              <a:buFont typeface="Arial"/>
              <a:buChar char="•"/>
            </a:pPr>
            <a:r>
              <a:rPr lang="en-US" sz="1400" kern="0" dirty="0">
                <a:cs typeface="Arial"/>
              </a:rPr>
              <a:t>UN Data</a:t>
            </a:r>
          </a:p>
          <a:p>
            <a:pPr marL="400050" indent="-285750">
              <a:buFont typeface="Arial"/>
              <a:buChar char="•"/>
            </a:pPr>
            <a:r>
              <a:rPr lang="en-US" sz="1400" kern="0" dirty="0">
                <a:cs typeface="Arial"/>
              </a:rPr>
              <a:t>World Bank</a:t>
            </a:r>
          </a:p>
          <a:p>
            <a:pPr marL="400050" indent="-285750">
              <a:buFont typeface="Arial"/>
              <a:buChar char="•"/>
            </a:pPr>
            <a:r>
              <a:rPr lang="en-US" sz="1400" kern="0" dirty="0">
                <a:cs typeface="Arial"/>
              </a:rPr>
              <a:t>IEA</a:t>
            </a:r>
          </a:p>
          <a:p>
            <a:pPr marL="0" indent="0">
              <a:buSzPts val="1100"/>
            </a:pPr>
            <a:endParaRPr lang="en" sz="1850" kern="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4531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8"/>
          <p:cNvSpPr txBox="1">
            <a:spLocks noGrp="1"/>
          </p:cNvSpPr>
          <p:nvPr>
            <p:ph type="title" idx="2"/>
          </p:nvPr>
        </p:nvSpPr>
        <p:spPr>
          <a:xfrm>
            <a:off x="454289" y="181044"/>
            <a:ext cx="5935049" cy="167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4400" dirty="0">
                <a:solidFill>
                  <a:srgbClr val="2EC068"/>
                </a:solidFill>
              </a:rPr>
              <a:t>01 </a:t>
            </a:r>
            <a:r>
              <a:rPr lang="en" sz="4400" dirty="0"/>
              <a:t>Project Timeline</a:t>
            </a:r>
            <a:endParaRPr lang="en-US" sz="4400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522E131C-3E51-A0C9-CEE3-0E9FABA338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9555679"/>
              </p:ext>
            </p:extLst>
          </p:nvPr>
        </p:nvGraphicFramePr>
        <p:xfrm>
          <a:off x="1392238" y="2309102"/>
          <a:ext cx="9407525" cy="37113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1" name="Arrow: Down 20">
            <a:extLst>
              <a:ext uri="{FF2B5EF4-FFF2-40B4-BE49-F238E27FC236}">
                <a16:creationId xmlns:a16="http://schemas.microsoft.com/office/drawing/2014/main" id="{D7DDACD1-8851-E9CF-1D67-19E68136232A}"/>
              </a:ext>
            </a:extLst>
          </p:cNvPr>
          <p:cNvSpPr/>
          <p:nvPr/>
        </p:nvSpPr>
        <p:spPr>
          <a:xfrm>
            <a:off x="7440082" y="1863327"/>
            <a:ext cx="1023937" cy="82153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9952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5"/>
          <p:cNvSpPr txBox="1">
            <a:spLocks noGrp="1"/>
          </p:cNvSpPr>
          <p:nvPr>
            <p:ph type="subTitle" idx="4"/>
          </p:nvPr>
        </p:nvSpPr>
        <p:spPr>
          <a:xfrm>
            <a:off x="4781329" y="1229879"/>
            <a:ext cx="7076373" cy="575811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</a:pPr>
            <a:r>
              <a:rPr lang="en-US" sz="1800" b="1" dirty="0">
                <a:solidFill>
                  <a:schemeClr val="tx1"/>
                </a:solidFill>
              </a:rPr>
              <a:t>Hypothesis:</a:t>
            </a:r>
            <a:endParaRPr lang="en-US" sz="1800" dirty="0">
              <a:solidFill>
                <a:schemeClr val="tx1"/>
              </a:solidFill>
            </a:endParaRPr>
          </a:p>
          <a:p>
            <a:pPr marL="1200150" lvl="1" indent="-285750">
              <a:lnSpc>
                <a:spcPct val="90000"/>
              </a:lnSpc>
              <a:spcBef>
                <a:spcPts val="500"/>
              </a:spcBef>
              <a:buFont typeface="Arial,Sans-Serif"/>
              <a:buChar char="•"/>
            </a:pPr>
            <a:r>
              <a:rPr lang="en-US" sz="1500" dirty="0">
                <a:solidFill>
                  <a:schemeClr val="tx1"/>
                </a:solidFill>
                <a:latin typeface="Arial"/>
                <a:cs typeface="Arial"/>
              </a:rPr>
              <a:t>A higher GDP leads to a higher percentage of renewable energy production.</a:t>
            </a:r>
          </a:p>
          <a:p>
            <a:pPr marL="1200150" lvl="1" indent="-285750">
              <a:lnSpc>
                <a:spcPct val="90000"/>
              </a:lnSpc>
              <a:spcBef>
                <a:spcPts val="500"/>
              </a:spcBef>
              <a:buFont typeface="Arial,Sans-Serif"/>
              <a:buChar char="•"/>
            </a:pPr>
            <a:r>
              <a:rPr lang="en-US" sz="1500" dirty="0">
                <a:solidFill>
                  <a:schemeClr val="tx1"/>
                </a:solidFill>
                <a:latin typeface="Arial"/>
                <a:cs typeface="Arial"/>
              </a:rPr>
              <a:t>Geopolitics and economic factors significantly influence renewable energy production in a country.</a:t>
            </a:r>
          </a:p>
          <a:p>
            <a:pPr marL="0" indent="0">
              <a:lnSpc>
                <a:spcPct val="90000"/>
              </a:lnSpc>
              <a:spcBef>
                <a:spcPts val="1000"/>
              </a:spcBef>
            </a:pPr>
            <a:r>
              <a:rPr lang="en-US" sz="1800" b="1" dirty="0">
                <a:solidFill>
                  <a:schemeClr val="tx1"/>
                </a:solidFill>
              </a:rPr>
              <a:t>Set of questions that we seek answers for:</a:t>
            </a:r>
            <a:endParaRPr lang="en-US" sz="1800" dirty="0">
              <a:solidFill>
                <a:schemeClr val="tx1"/>
              </a:solidFill>
            </a:endParaRPr>
          </a:p>
          <a:p>
            <a:pPr marL="1200150" lvl="1" indent="-285750">
              <a:lnSpc>
                <a:spcPct val="90000"/>
              </a:lnSpc>
              <a:spcBef>
                <a:spcPts val="500"/>
              </a:spcBef>
              <a:buFont typeface="Arial,Sans-Serif"/>
              <a:buChar char="•"/>
            </a:pPr>
            <a:r>
              <a:rPr lang="en-US" sz="1500" dirty="0">
                <a:solidFill>
                  <a:schemeClr val="tx1"/>
                </a:solidFill>
                <a:latin typeface="Arial"/>
                <a:cs typeface="Arial"/>
              </a:rPr>
              <a:t>Does the economic growth/ GDP of a country influence its renewable energy production?</a:t>
            </a:r>
          </a:p>
          <a:p>
            <a:pPr marL="1200150" lvl="1" indent="-285750">
              <a:lnSpc>
                <a:spcPct val="90000"/>
              </a:lnSpc>
              <a:spcBef>
                <a:spcPts val="500"/>
              </a:spcBef>
              <a:buFont typeface="Arial,Sans-Serif"/>
              <a:buChar char="•"/>
            </a:pPr>
            <a:r>
              <a:rPr lang="en-US" sz="1500" dirty="0">
                <a:solidFill>
                  <a:schemeClr val="tx1"/>
                </a:solidFill>
                <a:latin typeface="Arial"/>
                <a:cs typeface="Arial"/>
              </a:rPr>
              <a:t>How does a country’s population affect the production of its renewable energy?</a:t>
            </a:r>
          </a:p>
          <a:p>
            <a:pPr marL="1200150" lvl="1" indent="-285750">
              <a:lnSpc>
                <a:spcPct val="90000"/>
              </a:lnSpc>
              <a:spcBef>
                <a:spcPts val="500"/>
              </a:spcBef>
              <a:buFont typeface="Arial,Sans-Serif"/>
              <a:buChar char="•"/>
            </a:pPr>
            <a:r>
              <a:rPr lang="en-US" sz="1500" dirty="0">
                <a:solidFill>
                  <a:schemeClr val="tx1"/>
                </a:solidFill>
                <a:latin typeface="Arial"/>
                <a:cs typeface="Arial"/>
              </a:rPr>
              <a:t>What is the general percentage trend of renewable production vs non-renewable production?</a:t>
            </a:r>
          </a:p>
          <a:p>
            <a:pPr marL="1200150" lvl="1" indent="-285750">
              <a:lnSpc>
                <a:spcPct val="90000"/>
              </a:lnSpc>
              <a:spcBef>
                <a:spcPts val="500"/>
              </a:spcBef>
              <a:buFont typeface="Arial,Sans-Serif"/>
              <a:buChar char="•"/>
            </a:pPr>
            <a:r>
              <a:rPr lang="en-US" sz="1500" dirty="0">
                <a:solidFill>
                  <a:schemeClr val="tx1"/>
                </a:solidFill>
                <a:latin typeface="Arial"/>
                <a:cs typeface="Arial"/>
              </a:rPr>
              <a:t>How do education and public awareness affect the amount of renewable energy production in a country?</a:t>
            </a:r>
          </a:p>
          <a:p>
            <a:pPr marL="1200150" lvl="1" indent="-285750">
              <a:lnSpc>
                <a:spcPct val="90000"/>
              </a:lnSpc>
              <a:spcBef>
                <a:spcPts val="500"/>
              </a:spcBef>
              <a:buFont typeface="Arial,Sans-Serif"/>
              <a:buChar char="•"/>
            </a:pPr>
            <a:r>
              <a:rPr lang="en-US" sz="1500" dirty="0">
                <a:solidFill>
                  <a:schemeClr val="tx1"/>
                </a:solidFill>
                <a:latin typeface="Arial"/>
                <a:cs typeface="Arial"/>
              </a:rPr>
              <a:t>What role does the geography of a location play in determining the type of renewable energy that can be deployed?</a:t>
            </a:r>
          </a:p>
          <a:p>
            <a:pPr marL="1200150" lvl="1" indent="-285750">
              <a:lnSpc>
                <a:spcPct val="90000"/>
              </a:lnSpc>
              <a:spcBef>
                <a:spcPts val="500"/>
              </a:spcBef>
              <a:buFont typeface="Arial,Sans-Serif"/>
              <a:buChar char="•"/>
            </a:pPr>
            <a:r>
              <a:rPr lang="en-US" sz="1500" dirty="0">
                <a:solidFill>
                  <a:schemeClr val="tx1"/>
                </a:solidFill>
                <a:latin typeface="Arial"/>
                <a:cs typeface="Arial"/>
              </a:rPr>
              <a:t>How much of a country's energy budget goes towards each type of energy production?</a:t>
            </a:r>
          </a:p>
        </p:txBody>
      </p:sp>
      <p:grpSp>
        <p:nvGrpSpPr>
          <p:cNvPr id="623" name="Google Shape;623;p65"/>
          <p:cNvGrpSpPr/>
          <p:nvPr/>
        </p:nvGrpSpPr>
        <p:grpSpPr>
          <a:xfrm>
            <a:off x="522418" y="598096"/>
            <a:ext cx="3087179" cy="4284321"/>
            <a:chOff x="1431604" y="540002"/>
            <a:chExt cx="2315384" cy="3213241"/>
          </a:xfrm>
        </p:grpSpPr>
        <p:grpSp>
          <p:nvGrpSpPr>
            <p:cNvPr id="624" name="Google Shape;624;p65"/>
            <p:cNvGrpSpPr/>
            <p:nvPr/>
          </p:nvGrpSpPr>
          <p:grpSpPr>
            <a:xfrm flipH="1">
              <a:off x="1431604" y="540002"/>
              <a:ext cx="2315384" cy="3079977"/>
              <a:chOff x="1755125" y="768900"/>
              <a:chExt cx="1231325" cy="1637850"/>
            </a:xfrm>
          </p:grpSpPr>
          <p:sp>
            <p:nvSpPr>
              <p:cNvPr id="625" name="Google Shape;625;p65"/>
              <p:cNvSpPr/>
              <p:nvPr/>
            </p:nvSpPr>
            <p:spPr>
              <a:xfrm>
                <a:off x="2081525" y="1407700"/>
                <a:ext cx="66400" cy="999050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39962" extrusionOk="0">
                    <a:moveTo>
                      <a:pt x="1" y="1"/>
                    </a:moveTo>
                    <a:lnTo>
                      <a:pt x="1" y="39961"/>
                    </a:lnTo>
                    <a:lnTo>
                      <a:pt x="2655" y="39961"/>
                    </a:lnTo>
                    <a:lnTo>
                      <a:pt x="265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65"/>
              <p:cNvSpPr/>
              <p:nvPr/>
            </p:nvSpPr>
            <p:spPr>
              <a:xfrm>
                <a:off x="2114700" y="1407700"/>
                <a:ext cx="33225" cy="999050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39962" extrusionOk="0">
                    <a:moveTo>
                      <a:pt x="0" y="1"/>
                    </a:moveTo>
                    <a:lnTo>
                      <a:pt x="0" y="39961"/>
                    </a:lnTo>
                    <a:lnTo>
                      <a:pt x="1328" y="39961"/>
                    </a:lnTo>
                    <a:lnTo>
                      <a:pt x="1328" y="1"/>
                    </a:lnTo>
                    <a:close/>
                  </a:path>
                </a:pathLst>
              </a:custGeom>
              <a:solidFill>
                <a:schemeClr val="dk1">
                  <a:alpha val="1027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65"/>
              <p:cNvSpPr/>
              <p:nvPr/>
            </p:nvSpPr>
            <p:spPr>
              <a:xfrm>
                <a:off x="2378168" y="1022724"/>
                <a:ext cx="66357" cy="1384015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39960" extrusionOk="0">
                    <a:moveTo>
                      <a:pt x="1" y="1"/>
                    </a:moveTo>
                    <a:lnTo>
                      <a:pt x="1" y="39960"/>
                    </a:lnTo>
                    <a:lnTo>
                      <a:pt x="2654" y="39960"/>
                    </a:lnTo>
                    <a:lnTo>
                      <a:pt x="265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65"/>
              <p:cNvSpPr/>
              <p:nvPr/>
            </p:nvSpPr>
            <p:spPr>
              <a:xfrm>
                <a:off x="2411348" y="1022724"/>
                <a:ext cx="33178" cy="1384015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39960" extrusionOk="0">
                    <a:moveTo>
                      <a:pt x="0" y="1"/>
                    </a:moveTo>
                    <a:lnTo>
                      <a:pt x="0" y="39960"/>
                    </a:lnTo>
                    <a:lnTo>
                      <a:pt x="1327" y="39960"/>
                    </a:lnTo>
                    <a:lnTo>
                      <a:pt x="1327" y="1"/>
                    </a:lnTo>
                    <a:close/>
                  </a:path>
                </a:pathLst>
              </a:custGeom>
              <a:solidFill>
                <a:schemeClr val="dk1">
                  <a:alpha val="1027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65"/>
              <p:cNvSpPr/>
              <p:nvPr/>
            </p:nvSpPr>
            <p:spPr>
              <a:xfrm>
                <a:off x="2478675" y="1407700"/>
                <a:ext cx="66400" cy="999050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39962" extrusionOk="0">
                    <a:moveTo>
                      <a:pt x="1" y="1"/>
                    </a:moveTo>
                    <a:lnTo>
                      <a:pt x="1" y="39961"/>
                    </a:lnTo>
                    <a:lnTo>
                      <a:pt x="2656" y="39961"/>
                    </a:lnTo>
                    <a:lnTo>
                      <a:pt x="265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Google Shape;630;p65"/>
              <p:cNvSpPr/>
              <p:nvPr/>
            </p:nvSpPr>
            <p:spPr>
              <a:xfrm>
                <a:off x="2511900" y="1407700"/>
                <a:ext cx="33175" cy="999050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39962" extrusionOk="0">
                    <a:moveTo>
                      <a:pt x="0" y="1"/>
                    </a:moveTo>
                    <a:lnTo>
                      <a:pt x="0" y="39961"/>
                    </a:lnTo>
                    <a:lnTo>
                      <a:pt x="1327" y="39961"/>
                    </a:lnTo>
                    <a:lnTo>
                      <a:pt x="1327" y="1"/>
                    </a:lnTo>
                    <a:close/>
                  </a:path>
                </a:pathLst>
              </a:custGeom>
              <a:solidFill>
                <a:schemeClr val="dk1">
                  <a:alpha val="1027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Google Shape;631;p65"/>
              <p:cNvSpPr/>
              <p:nvPr/>
            </p:nvSpPr>
            <p:spPr>
              <a:xfrm>
                <a:off x="1772250" y="1193775"/>
                <a:ext cx="660825" cy="584700"/>
              </a:xfrm>
              <a:custGeom>
                <a:avLst/>
                <a:gdLst/>
                <a:ahLst/>
                <a:cxnLst/>
                <a:rect l="l" t="t" r="r" b="b"/>
                <a:pathLst>
                  <a:path w="26433" h="23388" extrusionOk="0">
                    <a:moveTo>
                      <a:pt x="10202" y="0"/>
                    </a:moveTo>
                    <a:cubicBezTo>
                      <a:pt x="9517" y="0"/>
                      <a:pt x="8901" y="414"/>
                      <a:pt x="8642" y="1048"/>
                    </a:cubicBezTo>
                    <a:lnTo>
                      <a:pt x="453" y="21063"/>
                    </a:lnTo>
                    <a:cubicBezTo>
                      <a:pt x="0" y="22172"/>
                      <a:pt x="816" y="23387"/>
                      <a:pt x="2015" y="23387"/>
                    </a:cubicBezTo>
                    <a:lnTo>
                      <a:pt x="16230" y="23387"/>
                    </a:lnTo>
                    <a:cubicBezTo>
                      <a:pt x="16915" y="23387"/>
                      <a:pt x="17531" y="22972"/>
                      <a:pt x="17790" y="22340"/>
                    </a:cubicBezTo>
                    <a:lnTo>
                      <a:pt x="25978" y="2325"/>
                    </a:lnTo>
                    <a:cubicBezTo>
                      <a:pt x="26432" y="1216"/>
                      <a:pt x="25617" y="0"/>
                      <a:pt x="2441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2" name="Google Shape;632;p65"/>
              <p:cNvSpPr/>
              <p:nvPr/>
            </p:nvSpPr>
            <p:spPr>
              <a:xfrm>
                <a:off x="2290525" y="1193775"/>
                <a:ext cx="511300" cy="584700"/>
              </a:xfrm>
              <a:custGeom>
                <a:avLst/>
                <a:gdLst/>
                <a:ahLst/>
                <a:cxnLst/>
                <a:rect l="l" t="t" r="r" b="b"/>
                <a:pathLst>
                  <a:path w="20452" h="23388" extrusionOk="0">
                    <a:moveTo>
                      <a:pt x="10078" y="0"/>
                    </a:moveTo>
                    <a:cubicBezTo>
                      <a:pt x="9528" y="0"/>
                      <a:pt x="9032" y="334"/>
                      <a:pt x="8824" y="844"/>
                    </a:cubicBezTo>
                    <a:lnTo>
                      <a:pt x="366" y="21517"/>
                    </a:lnTo>
                    <a:cubicBezTo>
                      <a:pt x="0" y="22410"/>
                      <a:pt x="657" y="23387"/>
                      <a:pt x="1621" y="23387"/>
                    </a:cubicBezTo>
                    <a:lnTo>
                      <a:pt x="10374" y="23387"/>
                    </a:lnTo>
                    <a:cubicBezTo>
                      <a:pt x="10924" y="23387"/>
                      <a:pt x="11420" y="23055"/>
                      <a:pt x="11628" y="22545"/>
                    </a:cubicBezTo>
                    <a:lnTo>
                      <a:pt x="20086" y="1871"/>
                    </a:lnTo>
                    <a:cubicBezTo>
                      <a:pt x="20451" y="979"/>
                      <a:pt x="19795" y="0"/>
                      <a:pt x="188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3" name="Google Shape;633;p65"/>
              <p:cNvSpPr/>
              <p:nvPr/>
            </p:nvSpPr>
            <p:spPr>
              <a:xfrm>
                <a:off x="2037350" y="803125"/>
                <a:ext cx="949100" cy="334900"/>
              </a:xfrm>
              <a:custGeom>
                <a:avLst/>
                <a:gdLst/>
                <a:ahLst/>
                <a:cxnLst/>
                <a:rect l="l" t="t" r="r" b="b"/>
                <a:pathLst>
                  <a:path w="37964" h="13396" extrusionOk="0">
                    <a:moveTo>
                      <a:pt x="6549" y="0"/>
                    </a:moveTo>
                    <a:cubicBezTo>
                      <a:pt x="6304" y="0"/>
                      <a:pt x="6079" y="143"/>
                      <a:pt x="5972" y="365"/>
                    </a:cubicBezTo>
                    <a:lnTo>
                      <a:pt x="203" y="12483"/>
                    </a:lnTo>
                    <a:cubicBezTo>
                      <a:pt x="0" y="12905"/>
                      <a:pt x="309" y="13396"/>
                      <a:pt x="778" y="13396"/>
                    </a:cubicBezTo>
                    <a:lnTo>
                      <a:pt x="31415" y="13396"/>
                    </a:lnTo>
                    <a:cubicBezTo>
                      <a:pt x="31661" y="13396"/>
                      <a:pt x="31885" y="13253"/>
                      <a:pt x="31992" y="13031"/>
                    </a:cubicBezTo>
                    <a:lnTo>
                      <a:pt x="37762" y="913"/>
                    </a:lnTo>
                    <a:cubicBezTo>
                      <a:pt x="37964" y="491"/>
                      <a:pt x="37654" y="0"/>
                      <a:pt x="371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4" name="Google Shape;634;p65"/>
              <p:cNvSpPr/>
              <p:nvPr/>
            </p:nvSpPr>
            <p:spPr>
              <a:xfrm>
                <a:off x="1755125" y="1159575"/>
                <a:ext cx="660825" cy="584675"/>
              </a:xfrm>
              <a:custGeom>
                <a:avLst/>
                <a:gdLst/>
                <a:ahLst/>
                <a:cxnLst/>
                <a:rect l="l" t="t" r="r" b="b"/>
                <a:pathLst>
                  <a:path w="26433" h="23387" extrusionOk="0">
                    <a:moveTo>
                      <a:pt x="10202" y="1"/>
                    </a:moveTo>
                    <a:cubicBezTo>
                      <a:pt x="9517" y="1"/>
                      <a:pt x="8901" y="415"/>
                      <a:pt x="8642" y="1049"/>
                    </a:cubicBezTo>
                    <a:lnTo>
                      <a:pt x="454" y="21062"/>
                    </a:lnTo>
                    <a:cubicBezTo>
                      <a:pt x="0" y="22171"/>
                      <a:pt x="816" y="23387"/>
                      <a:pt x="2015" y="23387"/>
                    </a:cubicBezTo>
                    <a:lnTo>
                      <a:pt x="16230" y="23387"/>
                    </a:lnTo>
                    <a:cubicBezTo>
                      <a:pt x="16915" y="23387"/>
                      <a:pt x="17531" y="22972"/>
                      <a:pt x="17790" y="22339"/>
                    </a:cubicBezTo>
                    <a:lnTo>
                      <a:pt x="25978" y="2324"/>
                    </a:lnTo>
                    <a:cubicBezTo>
                      <a:pt x="26432" y="1215"/>
                      <a:pt x="25617" y="1"/>
                      <a:pt x="244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65"/>
              <p:cNvSpPr/>
              <p:nvPr/>
            </p:nvSpPr>
            <p:spPr>
              <a:xfrm>
                <a:off x="1806425" y="1202350"/>
                <a:ext cx="558250" cy="499125"/>
              </a:xfrm>
              <a:custGeom>
                <a:avLst/>
                <a:gdLst/>
                <a:ahLst/>
                <a:cxnLst/>
                <a:rect l="l" t="t" r="r" b="b"/>
                <a:pathLst>
                  <a:path w="22330" h="19965" extrusionOk="0">
                    <a:moveTo>
                      <a:pt x="8167" y="0"/>
                    </a:moveTo>
                    <a:lnTo>
                      <a:pt x="0" y="19964"/>
                    </a:lnTo>
                    <a:lnTo>
                      <a:pt x="14161" y="19964"/>
                    </a:lnTo>
                    <a:lnTo>
                      <a:pt x="223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Google Shape;636;p65"/>
              <p:cNvSpPr/>
              <p:nvPr/>
            </p:nvSpPr>
            <p:spPr>
              <a:xfrm>
                <a:off x="2277175" y="1159550"/>
                <a:ext cx="511300" cy="584700"/>
              </a:xfrm>
              <a:custGeom>
                <a:avLst/>
                <a:gdLst/>
                <a:ahLst/>
                <a:cxnLst/>
                <a:rect l="l" t="t" r="r" b="b"/>
                <a:pathLst>
                  <a:path w="20452" h="23388" extrusionOk="0">
                    <a:moveTo>
                      <a:pt x="10080" y="0"/>
                    </a:moveTo>
                    <a:cubicBezTo>
                      <a:pt x="9528" y="0"/>
                      <a:pt x="9032" y="333"/>
                      <a:pt x="8824" y="844"/>
                    </a:cubicBezTo>
                    <a:lnTo>
                      <a:pt x="367" y="21517"/>
                    </a:lnTo>
                    <a:cubicBezTo>
                      <a:pt x="1" y="22409"/>
                      <a:pt x="657" y="23388"/>
                      <a:pt x="1623" y="23388"/>
                    </a:cubicBezTo>
                    <a:lnTo>
                      <a:pt x="10372" y="23388"/>
                    </a:lnTo>
                    <a:cubicBezTo>
                      <a:pt x="10924" y="23388"/>
                      <a:pt x="11420" y="23055"/>
                      <a:pt x="11629" y="22544"/>
                    </a:cubicBezTo>
                    <a:lnTo>
                      <a:pt x="20086" y="1871"/>
                    </a:lnTo>
                    <a:cubicBezTo>
                      <a:pt x="20452" y="978"/>
                      <a:pt x="19795" y="0"/>
                      <a:pt x="188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7" name="Google Shape;637;p65"/>
              <p:cNvSpPr/>
              <p:nvPr/>
            </p:nvSpPr>
            <p:spPr>
              <a:xfrm>
                <a:off x="2330875" y="1202350"/>
                <a:ext cx="403875" cy="499125"/>
              </a:xfrm>
              <a:custGeom>
                <a:avLst/>
                <a:gdLst/>
                <a:ahLst/>
                <a:cxnLst/>
                <a:rect l="l" t="t" r="r" b="b"/>
                <a:pathLst>
                  <a:path w="16155" h="19965" extrusionOk="0">
                    <a:moveTo>
                      <a:pt x="8169" y="0"/>
                    </a:moveTo>
                    <a:lnTo>
                      <a:pt x="1" y="19964"/>
                    </a:lnTo>
                    <a:lnTo>
                      <a:pt x="7988" y="19964"/>
                    </a:lnTo>
                    <a:lnTo>
                      <a:pt x="1615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8" name="Google Shape;638;p65"/>
              <p:cNvSpPr/>
              <p:nvPr/>
            </p:nvSpPr>
            <p:spPr>
              <a:xfrm>
                <a:off x="2019625" y="768900"/>
                <a:ext cx="949075" cy="334875"/>
              </a:xfrm>
              <a:custGeom>
                <a:avLst/>
                <a:gdLst/>
                <a:ahLst/>
                <a:cxnLst/>
                <a:rect l="l" t="t" r="r" b="b"/>
                <a:pathLst>
                  <a:path w="37963" h="13395" extrusionOk="0">
                    <a:moveTo>
                      <a:pt x="6548" y="1"/>
                    </a:moveTo>
                    <a:cubicBezTo>
                      <a:pt x="6302" y="1"/>
                      <a:pt x="6077" y="142"/>
                      <a:pt x="5971" y="364"/>
                    </a:cubicBezTo>
                    <a:lnTo>
                      <a:pt x="201" y="12482"/>
                    </a:lnTo>
                    <a:cubicBezTo>
                      <a:pt x="0" y="12906"/>
                      <a:pt x="309" y="13394"/>
                      <a:pt x="778" y="13394"/>
                    </a:cubicBezTo>
                    <a:lnTo>
                      <a:pt x="31413" y="13394"/>
                    </a:lnTo>
                    <a:cubicBezTo>
                      <a:pt x="31659" y="13394"/>
                      <a:pt x="31884" y="13254"/>
                      <a:pt x="31990" y="13030"/>
                    </a:cubicBezTo>
                    <a:lnTo>
                      <a:pt x="37760" y="914"/>
                    </a:lnTo>
                    <a:cubicBezTo>
                      <a:pt x="37962" y="490"/>
                      <a:pt x="37654" y="1"/>
                      <a:pt x="371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65"/>
              <p:cNvSpPr/>
              <p:nvPr/>
            </p:nvSpPr>
            <p:spPr>
              <a:xfrm>
                <a:off x="2081525" y="811675"/>
                <a:ext cx="825225" cy="249350"/>
              </a:xfrm>
              <a:custGeom>
                <a:avLst/>
                <a:gdLst/>
                <a:ahLst/>
                <a:cxnLst/>
                <a:rect l="l" t="t" r="r" b="b"/>
                <a:pathLst>
                  <a:path w="33009" h="9974" extrusionOk="0">
                    <a:moveTo>
                      <a:pt x="4749" y="0"/>
                    </a:moveTo>
                    <a:lnTo>
                      <a:pt x="1" y="9973"/>
                    </a:lnTo>
                    <a:lnTo>
                      <a:pt x="28260" y="9973"/>
                    </a:lnTo>
                    <a:lnTo>
                      <a:pt x="330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65"/>
              <p:cNvSpPr/>
              <p:nvPr/>
            </p:nvSpPr>
            <p:spPr>
              <a:xfrm>
                <a:off x="1856050" y="1164900"/>
                <a:ext cx="487000" cy="579475"/>
              </a:xfrm>
              <a:custGeom>
                <a:avLst/>
                <a:gdLst/>
                <a:ahLst/>
                <a:cxnLst/>
                <a:rect l="l" t="t" r="r" b="b"/>
                <a:pathLst>
                  <a:path w="19480" h="23179" extrusionOk="0">
                    <a:moveTo>
                      <a:pt x="13719" y="5606"/>
                    </a:moveTo>
                    <a:lnTo>
                      <a:pt x="11787" y="10398"/>
                    </a:lnTo>
                    <a:lnTo>
                      <a:pt x="7153" y="10398"/>
                    </a:lnTo>
                    <a:lnTo>
                      <a:pt x="9087" y="5606"/>
                    </a:lnTo>
                    <a:close/>
                    <a:moveTo>
                      <a:pt x="11509" y="11081"/>
                    </a:moveTo>
                    <a:lnTo>
                      <a:pt x="9760" y="15415"/>
                    </a:lnTo>
                    <a:lnTo>
                      <a:pt x="5128" y="15415"/>
                    </a:lnTo>
                    <a:lnTo>
                      <a:pt x="6877" y="11081"/>
                    </a:lnTo>
                    <a:close/>
                    <a:moveTo>
                      <a:pt x="10610" y="1"/>
                    </a:moveTo>
                    <a:lnTo>
                      <a:pt x="8624" y="4922"/>
                    </a:lnTo>
                    <a:lnTo>
                      <a:pt x="4016" y="4922"/>
                    </a:lnTo>
                    <a:lnTo>
                      <a:pt x="4016" y="5606"/>
                    </a:lnTo>
                    <a:lnTo>
                      <a:pt x="8348" y="5606"/>
                    </a:lnTo>
                    <a:lnTo>
                      <a:pt x="6416" y="10398"/>
                    </a:lnTo>
                    <a:lnTo>
                      <a:pt x="1549" y="10398"/>
                    </a:lnTo>
                    <a:lnTo>
                      <a:pt x="1549" y="11081"/>
                    </a:lnTo>
                    <a:lnTo>
                      <a:pt x="6140" y="11081"/>
                    </a:lnTo>
                    <a:lnTo>
                      <a:pt x="4391" y="15417"/>
                    </a:lnTo>
                    <a:lnTo>
                      <a:pt x="0" y="15417"/>
                    </a:lnTo>
                    <a:lnTo>
                      <a:pt x="0" y="16102"/>
                    </a:lnTo>
                    <a:lnTo>
                      <a:pt x="4113" y="16102"/>
                    </a:lnTo>
                    <a:lnTo>
                      <a:pt x="1361" y="22922"/>
                    </a:lnTo>
                    <a:lnTo>
                      <a:pt x="1997" y="23177"/>
                    </a:lnTo>
                    <a:lnTo>
                      <a:pt x="4851" y="16102"/>
                    </a:lnTo>
                    <a:lnTo>
                      <a:pt x="9484" y="16102"/>
                    </a:lnTo>
                    <a:lnTo>
                      <a:pt x="6732" y="22922"/>
                    </a:lnTo>
                    <a:lnTo>
                      <a:pt x="7366" y="23178"/>
                    </a:lnTo>
                    <a:lnTo>
                      <a:pt x="10222" y="16103"/>
                    </a:lnTo>
                    <a:lnTo>
                      <a:pt x="15666" y="16103"/>
                    </a:lnTo>
                    <a:lnTo>
                      <a:pt x="15666" y="15418"/>
                    </a:lnTo>
                    <a:lnTo>
                      <a:pt x="10499" y="15418"/>
                    </a:lnTo>
                    <a:lnTo>
                      <a:pt x="12247" y="11083"/>
                    </a:lnTo>
                    <a:lnTo>
                      <a:pt x="17378" y="11083"/>
                    </a:lnTo>
                    <a:lnTo>
                      <a:pt x="17378" y="10399"/>
                    </a:lnTo>
                    <a:lnTo>
                      <a:pt x="12524" y="10399"/>
                    </a:lnTo>
                    <a:lnTo>
                      <a:pt x="14458" y="5609"/>
                    </a:lnTo>
                    <a:lnTo>
                      <a:pt x="19480" y="5609"/>
                    </a:lnTo>
                    <a:lnTo>
                      <a:pt x="19480" y="4922"/>
                    </a:lnTo>
                    <a:lnTo>
                      <a:pt x="14734" y="4922"/>
                    </a:lnTo>
                    <a:lnTo>
                      <a:pt x="16616" y="257"/>
                    </a:lnTo>
                    <a:lnTo>
                      <a:pt x="15981" y="1"/>
                    </a:lnTo>
                    <a:lnTo>
                      <a:pt x="13995" y="4922"/>
                    </a:lnTo>
                    <a:lnTo>
                      <a:pt x="9363" y="4922"/>
                    </a:lnTo>
                    <a:lnTo>
                      <a:pt x="11246" y="257"/>
                    </a:lnTo>
                    <a:lnTo>
                      <a:pt x="106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65"/>
              <p:cNvSpPr/>
              <p:nvPr/>
            </p:nvSpPr>
            <p:spPr>
              <a:xfrm>
                <a:off x="2364650" y="1164900"/>
                <a:ext cx="367875" cy="579425"/>
              </a:xfrm>
              <a:custGeom>
                <a:avLst/>
                <a:gdLst/>
                <a:ahLst/>
                <a:cxnLst/>
                <a:rect l="l" t="t" r="r" b="b"/>
                <a:pathLst>
                  <a:path w="14715" h="23177" extrusionOk="0">
                    <a:moveTo>
                      <a:pt x="10747" y="1"/>
                    </a:moveTo>
                    <a:lnTo>
                      <a:pt x="8762" y="4922"/>
                    </a:lnTo>
                    <a:lnTo>
                      <a:pt x="4553" y="4922"/>
                    </a:lnTo>
                    <a:lnTo>
                      <a:pt x="4553" y="5606"/>
                    </a:lnTo>
                    <a:lnTo>
                      <a:pt x="8485" y="5606"/>
                    </a:lnTo>
                    <a:lnTo>
                      <a:pt x="6551" y="10398"/>
                    </a:lnTo>
                    <a:lnTo>
                      <a:pt x="2549" y="10398"/>
                    </a:lnTo>
                    <a:lnTo>
                      <a:pt x="2549" y="11081"/>
                    </a:lnTo>
                    <a:lnTo>
                      <a:pt x="6275" y="11081"/>
                    </a:lnTo>
                    <a:lnTo>
                      <a:pt x="4342" y="15872"/>
                    </a:lnTo>
                    <a:lnTo>
                      <a:pt x="0" y="15872"/>
                    </a:lnTo>
                    <a:lnTo>
                      <a:pt x="0" y="16557"/>
                    </a:lnTo>
                    <a:lnTo>
                      <a:pt x="4066" y="16557"/>
                    </a:lnTo>
                    <a:lnTo>
                      <a:pt x="1498" y="22921"/>
                    </a:lnTo>
                    <a:lnTo>
                      <a:pt x="2134" y="23177"/>
                    </a:lnTo>
                    <a:lnTo>
                      <a:pt x="4805" y="16557"/>
                    </a:lnTo>
                    <a:lnTo>
                      <a:pt x="9635" y="16557"/>
                    </a:lnTo>
                    <a:lnTo>
                      <a:pt x="9635" y="15872"/>
                    </a:lnTo>
                    <a:lnTo>
                      <a:pt x="5081" y="15872"/>
                    </a:lnTo>
                    <a:lnTo>
                      <a:pt x="7014" y="11081"/>
                    </a:lnTo>
                    <a:lnTo>
                      <a:pt x="12481" y="11081"/>
                    </a:lnTo>
                    <a:lnTo>
                      <a:pt x="12481" y="10398"/>
                    </a:lnTo>
                    <a:lnTo>
                      <a:pt x="7290" y="10398"/>
                    </a:lnTo>
                    <a:lnTo>
                      <a:pt x="9224" y="5606"/>
                    </a:lnTo>
                    <a:lnTo>
                      <a:pt x="14715" y="5606"/>
                    </a:lnTo>
                    <a:lnTo>
                      <a:pt x="14715" y="4922"/>
                    </a:lnTo>
                    <a:lnTo>
                      <a:pt x="9500" y="4922"/>
                    </a:lnTo>
                    <a:lnTo>
                      <a:pt x="11382" y="257"/>
                    </a:lnTo>
                    <a:lnTo>
                      <a:pt x="1074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65"/>
              <p:cNvSpPr/>
              <p:nvPr/>
            </p:nvSpPr>
            <p:spPr>
              <a:xfrm>
                <a:off x="2095725" y="790875"/>
                <a:ext cx="809125" cy="299475"/>
              </a:xfrm>
              <a:custGeom>
                <a:avLst/>
                <a:gdLst/>
                <a:ahLst/>
                <a:cxnLst/>
                <a:rect l="l" t="t" r="r" b="b"/>
                <a:pathLst>
                  <a:path w="32365" h="11979" extrusionOk="0">
                    <a:moveTo>
                      <a:pt x="11174" y="4142"/>
                    </a:moveTo>
                    <a:lnTo>
                      <a:pt x="9762" y="7107"/>
                    </a:lnTo>
                    <a:lnTo>
                      <a:pt x="5628" y="7107"/>
                    </a:lnTo>
                    <a:lnTo>
                      <a:pt x="7041" y="4142"/>
                    </a:lnTo>
                    <a:close/>
                    <a:moveTo>
                      <a:pt x="16067" y="4142"/>
                    </a:moveTo>
                    <a:lnTo>
                      <a:pt x="14653" y="7107"/>
                    </a:lnTo>
                    <a:lnTo>
                      <a:pt x="10521" y="7107"/>
                    </a:lnTo>
                    <a:lnTo>
                      <a:pt x="11933" y="4142"/>
                    </a:lnTo>
                    <a:close/>
                    <a:moveTo>
                      <a:pt x="20958" y="4142"/>
                    </a:moveTo>
                    <a:lnTo>
                      <a:pt x="19546" y="7107"/>
                    </a:lnTo>
                    <a:lnTo>
                      <a:pt x="15412" y="7107"/>
                    </a:lnTo>
                    <a:lnTo>
                      <a:pt x="16825" y="4142"/>
                    </a:lnTo>
                    <a:close/>
                    <a:moveTo>
                      <a:pt x="25851" y="4142"/>
                    </a:moveTo>
                    <a:lnTo>
                      <a:pt x="24437" y="7107"/>
                    </a:lnTo>
                    <a:lnTo>
                      <a:pt x="20305" y="7107"/>
                    </a:lnTo>
                    <a:lnTo>
                      <a:pt x="21717" y="4142"/>
                    </a:lnTo>
                    <a:close/>
                    <a:moveTo>
                      <a:pt x="8254" y="0"/>
                    </a:moveTo>
                    <a:lnTo>
                      <a:pt x="6608" y="3455"/>
                    </a:lnTo>
                    <a:lnTo>
                      <a:pt x="2431" y="3455"/>
                    </a:lnTo>
                    <a:lnTo>
                      <a:pt x="2431" y="4142"/>
                    </a:lnTo>
                    <a:lnTo>
                      <a:pt x="6283" y="4142"/>
                    </a:lnTo>
                    <a:lnTo>
                      <a:pt x="4871" y="7107"/>
                    </a:lnTo>
                    <a:lnTo>
                      <a:pt x="1" y="7107"/>
                    </a:lnTo>
                    <a:lnTo>
                      <a:pt x="1" y="7792"/>
                    </a:lnTo>
                    <a:lnTo>
                      <a:pt x="4544" y="7792"/>
                    </a:lnTo>
                    <a:lnTo>
                      <a:pt x="2690" y="11685"/>
                    </a:lnTo>
                    <a:lnTo>
                      <a:pt x="3309" y="11979"/>
                    </a:lnTo>
                    <a:lnTo>
                      <a:pt x="5303" y="7792"/>
                    </a:lnTo>
                    <a:lnTo>
                      <a:pt x="9437" y="7792"/>
                    </a:lnTo>
                    <a:lnTo>
                      <a:pt x="7583" y="11685"/>
                    </a:lnTo>
                    <a:lnTo>
                      <a:pt x="8202" y="11979"/>
                    </a:lnTo>
                    <a:lnTo>
                      <a:pt x="10195" y="7792"/>
                    </a:lnTo>
                    <a:lnTo>
                      <a:pt x="14328" y="7792"/>
                    </a:lnTo>
                    <a:lnTo>
                      <a:pt x="12475" y="11685"/>
                    </a:lnTo>
                    <a:lnTo>
                      <a:pt x="13093" y="11979"/>
                    </a:lnTo>
                    <a:lnTo>
                      <a:pt x="15087" y="7792"/>
                    </a:lnTo>
                    <a:lnTo>
                      <a:pt x="19221" y="7792"/>
                    </a:lnTo>
                    <a:lnTo>
                      <a:pt x="17367" y="11685"/>
                    </a:lnTo>
                    <a:lnTo>
                      <a:pt x="17986" y="11979"/>
                    </a:lnTo>
                    <a:lnTo>
                      <a:pt x="19979" y="7792"/>
                    </a:lnTo>
                    <a:lnTo>
                      <a:pt x="24112" y="7792"/>
                    </a:lnTo>
                    <a:lnTo>
                      <a:pt x="22259" y="11685"/>
                    </a:lnTo>
                    <a:lnTo>
                      <a:pt x="22877" y="11979"/>
                    </a:lnTo>
                    <a:lnTo>
                      <a:pt x="24872" y="7791"/>
                    </a:lnTo>
                    <a:lnTo>
                      <a:pt x="29937" y="7791"/>
                    </a:lnTo>
                    <a:lnTo>
                      <a:pt x="29937" y="7107"/>
                    </a:lnTo>
                    <a:lnTo>
                      <a:pt x="25197" y="7107"/>
                    </a:lnTo>
                    <a:lnTo>
                      <a:pt x="26609" y="4142"/>
                    </a:lnTo>
                    <a:lnTo>
                      <a:pt x="32364" y="4142"/>
                    </a:lnTo>
                    <a:lnTo>
                      <a:pt x="32364" y="3457"/>
                    </a:lnTo>
                    <a:lnTo>
                      <a:pt x="26935" y="3457"/>
                    </a:lnTo>
                    <a:lnTo>
                      <a:pt x="28440" y="296"/>
                    </a:lnTo>
                    <a:lnTo>
                      <a:pt x="27822" y="0"/>
                    </a:lnTo>
                    <a:lnTo>
                      <a:pt x="26176" y="3455"/>
                    </a:lnTo>
                    <a:lnTo>
                      <a:pt x="22043" y="3455"/>
                    </a:lnTo>
                    <a:lnTo>
                      <a:pt x="23548" y="296"/>
                    </a:lnTo>
                    <a:lnTo>
                      <a:pt x="22929" y="0"/>
                    </a:lnTo>
                    <a:lnTo>
                      <a:pt x="21285" y="3455"/>
                    </a:lnTo>
                    <a:lnTo>
                      <a:pt x="17152" y="3455"/>
                    </a:lnTo>
                    <a:lnTo>
                      <a:pt x="18657" y="296"/>
                    </a:lnTo>
                    <a:lnTo>
                      <a:pt x="18038" y="0"/>
                    </a:lnTo>
                    <a:lnTo>
                      <a:pt x="16392" y="3455"/>
                    </a:lnTo>
                    <a:lnTo>
                      <a:pt x="12259" y="3455"/>
                    </a:lnTo>
                    <a:lnTo>
                      <a:pt x="13764" y="296"/>
                    </a:lnTo>
                    <a:lnTo>
                      <a:pt x="13147" y="0"/>
                    </a:lnTo>
                    <a:lnTo>
                      <a:pt x="11501" y="3455"/>
                    </a:lnTo>
                    <a:lnTo>
                      <a:pt x="7367" y="3455"/>
                    </a:lnTo>
                    <a:lnTo>
                      <a:pt x="8872" y="296"/>
                    </a:lnTo>
                    <a:lnTo>
                      <a:pt x="82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43" name="Google Shape;643;p65"/>
            <p:cNvSpPr/>
            <p:nvPr/>
          </p:nvSpPr>
          <p:spPr>
            <a:xfrm>
              <a:off x="1984272" y="3619975"/>
              <a:ext cx="1449424" cy="133268"/>
            </a:xfrm>
            <a:custGeom>
              <a:avLst/>
              <a:gdLst/>
              <a:ahLst/>
              <a:cxnLst/>
              <a:rect l="l" t="t" r="r" b="b"/>
              <a:pathLst>
                <a:path w="243192" h="7806" extrusionOk="0">
                  <a:moveTo>
                    <a:pt x="3917" y="0"/>
                  </a:moveTo>
                  <a:lnTo>
                    <a:pt x="3503" y="28"/>
                  </a:lnTo>
                  <a:lnTo>
                    <a:pt x="3117" y="83"/>
                  </a:lnTo>
                  <a:lnTo>
                    <a:pt x="2759" y="193"/>
                  </a:lnTo>
                  <a:lnTo>
                    <a:pt x="2400" y="331"/>
                  </a:lnTo>
                  <a:lnTo>
                    <a:pt x="2042" y="497"/>
                  </a:lnTo>
                  <a:lnTo>
                    <a:pt x="1738" y="690"/>
                  </a:lnTo>
                  <a:lnTo>
                    <a:pt x="1435" y="910"/>
                  </a:lnTo>
                  <a:lnTo>
                    <a:pt x="1159" y="1159"/>
                  </a:lnTo>
                  <a:lnTo>
                    <a:pt x="911" y="1435"/>
                  </a:lnTo>
                  <a:lnTo>
                    <a:pt x="690" y="1738"/>
                  </a:lnTo>
                  <a:lnTo>
                    <a:pt x="469" y="2041"/>
                  </a:lnTo>
                  <a:lnTo>
                    <a:pt x="331" y="2400"/>
                  </a:lnTo>
                  <a:lnTo>
                    <a:pt x="194" y="2758"/>
                  </a:lnTo>
                  <a:lnTo>
                    <a:pt x="83" y="3117"/>
                  </a:lnTo>
                  <a:lnTo>
                    <a:pt x="28" y="3503"/>
                  </a:lnTo>
                  <a:lnTo>
                    <a:pt x="1" y="3917"/>
                  </a:lnTo>
                  <a:lnTo>
                    <a:pt x="28" y="4303"/>
                  </a:lnTo>
                  <a:lnTo>
                    <a:pt x="83" y="4689"/>
                  </a:lnTo>
                  <a:lnTo>
                    <a:pt x="194" y="5075"/>
                  </a:lnTo>
                  <a:lnTo>
                    <a:pt x="331" y="5434"/>
                  </a:lnTo>
                  <a:lnTo>
                    <a:pt x="469" y="5765"/>
                  </a:lnTo>
                  <a:lnTo>
                    <a:pt x="690" y="6096"/>
                  </a:lnTo>
                  <a:lnTo>
                    <a:pt x="911" y="6399"/>
                  </a:lnTo>
                  <a:lnTo>
                    <a:pt x="1159" y="6675"/>
                  </a:lnTo>
                  <a:lnTo>
                    <a:pt x="1435" y="6923"/>
                  </a:lnTo>
                  <a:lnTo>
                    <a:pt x="1738" y="7144"/>
                  </a:lnTo>
                  <a:lnTo>
                    <a:pt x="2042" y="7337"/>
                  </a:lnTo>
                  <a:lnTo>
                    <a:pt x="2400" y="7503"/>
                  </a:lnTo>
                  <a:lnTo>
                    <a:pt x="2759" y="7641"/>
                  </a:lnTo>
                  <a:lnTo>
                    <a:pt x="3117" y="7723"/>
                  </a:lnTo>
                  <a:lnTo>
                    <a:pt x="3503" y="7806"/>
                  </a:lnTo>
                  <a:lnTo>
                    <a:pt x="239689" y="7806"/>
                  </a:lnTo>
                  <a:lnTo>
                    <a:pt x="240075" y="7723"/>
                  </a:lnTo>
                  <a:lnTo>
                    <a:pt x="240461" y="7641"/>
                  </a:lnTo>
                  <a:lnTo>
                    <a:pt x="240819" y="7503"/>
                  </a:lnTo>
                  <a:lnTo>
                    <a:pt x="241150" y="7337"/>
                  </a:lnTo>
                  <a:lnTo>
                    <a:pt x="241481" y="7144"/>
                  </a:lnTo>
                  <a:lnTo>
                    <a:pt x="241785" y="6923"/>
                  </a:lnTo>
                  <a:lnTo>
                    <a:pt x="242061" y="6675"/>
                  </a:lnTo>
                  <a:lnTo>
                    <a:pt x="242309" y="6399"/>
                  </a:lnTo>
                  <a:lnTo>
                    <a:pt x="242529" y="6096"/>
                  </a:lnTo>
                  <a:lnTo>
                    <a:pt x="242723" y="5765"/>
                  </a:lnTo>
                  <a:lnTo>
                    <a:pt x="242888" y="5434"/>
                  </a:lnTo>
                  <a:lnTo>
                    <a:pt x="243026" y="5075"/>
                  </a:lnTo>
                  <a:lnTo>
                    <a:pt x="243109" y="4689"/>
                  </a:lnTo>
                  <a:lnTo>
                    <a:pt x="243164" y="4303"/>
                  </a:lnTo>
                  <a:lnTo>
                    <a:pt x="243191" y="3917"/>
                  </a:lnTo>
                  <a:lnTo>
                    <a:pt x="243164" y="3503"/>
                  </a:lnTo>
                  <a:lnTo>
                    <a:pt x="243109" y="3117"/>
                  </a:lnTo>
                  <a:lnTo>
                    <a:pt x="243026" y="2758"/>
                  </a:lnTo>
                  <a:lnTo>
                    <a:pt x="242888" y="2400"/>
                  </a:lnTo>
                  <a:lnTo>
                    <a:pt x="242723" y="2041"/>
                  </a:lnTo>
                  <a:lnTo>
                    <a:pt x="242529" y="1738"/>
                  </a:lnTo>
                  <a:lnTo>
                    <a:pt x="242309" y="1435"/>
                  </a:lnTo>
                  <a:lnTo>
                    <a:pt x="242061" y="1159"/>
                  </a:lnTo>
                  <a:lnTo>
                    <a:pt x="241785" y="910"/>
                  </a:lnTo>
                  <a:lnTo>
                    <a:pt x="241481" y="690"/>
                  </a:lnTo>
                  <a:lnTo>
                    <a:pt x="241150" y="497"/>
                  </a:lnTo>
                  <a:lnTo>
                    <a:pt x="240819" y="331"/>
                  </a:lnTo>
                  <a:lnTo>
                    <a:pt x="240461" y="193"/>
                  </a:lnTo>
                  <a:lnTo>
                    <a:pt x="240075" y="83"/>
                  </a:lnTo>
                  <a:lnTo>
                    <a:pt x="239689" y="28"/>
                  </a:lnTo>
                  <a:lnTo>
                    <a:pt x="2393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206F638-3EC4-E4B6-404D-DFF19638A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5359" y="599201"/>
            <a:ext cx="8228424" cy="667600"/>
          </a:xfrm>
        </p:spPr>
        <p:txBody>
          <a:bodyPr/>
          <a:lstStyle/>
          <a:p>
            <a:r>
              <a:rPr lang="en" sz="4400" dirty="0">
                <a:solidFill>
                  <a:srgbClr val="2EC068"/>
                </a:solidFill>
              </a:rPr>
              <a:t>01 </a:t>
            </a:r>
            <a:r>
              <a:rPr lang="en-US" sz="4400" dirty="0"/>
              <a:t>Project Objective</a:t>
            </a:r>
          </a:p>
        </p:txBody>
      </p:sp>
    </p:spTree>
    <p:extLst>
      <p:ext uri="{BB962C8B-B14F-4D97-AF65-F5344CB8AC3E}">
        <p14:creationId xmlns:p14="http://schemas.microsoft.com/office/powerpoint/2010/main" val="1801238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3" name="Google Shape;623;p65"/>
          <p:cNvGrpSpPr/>
          <p:nvPr/>
        </p:nvGrpSpPr>
        <p:grpSpPr>
          <a:xfrm>
            <a:off x="522418" y="598096"/>
            <a:ext cx="3087179" cy="4284321"/>
            <a:chOff x="1431604" y="540002"/>
            <a:chExt cx="2315384" cy="3213241"/>
          </a:xfrm>
        </p:grpSpPr>
        <p:grpSp>
          <p:nvGrpSpPr>
            <p:cNvPr id="624" name="Google Shape;624;p65"/>
            <p:cNvGrpSpPr/>
            <p:nvPr/>
          </p:nvGrpSpPr>
          <p:grpSpPr>
            <a:xfrm flipH="1">
              <a:off x="1431604" y="540002"/>
              <a:ext cx="2315384" cy="3079977"/>
              <a:chOff x="1755125" y="768900"/>
              <a:chExt cx="1231325" cy="1637850"/>
            </a:xfrm>
          </p:grpSpPr>
          <p:sp>
            <p:nvSpPr>
              <p:cNvPr id="625" name="Google Shape;625;p65"/>
              <p:cNvSpPr/>
              <p:nvPr/>
            </p:nvSpPr>
            <p:spPr>
              <a:xfrm>
                <a:off x="2081525" y="1407700"/>
                <a:ext cx="66400" cy="999050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39962" extrusionOk="0">
                    <a:moveTo>
                      <a:pt x="1" y="1"/>
                    </a:moveTo>
                    <a:lnTo>
                      <a:pt x="1" y="39961"/>
                    </a:lnTo>
                    <a:lnTo>
                      <a:pt x="2655" y="39961"/>
                    </a:lnTo>
                    <a:lnTo>
                      <a:pt x="265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65"/>
              <p:cNvSpPr/>
              <p:nvPr/>
            </p:nvSpPr>
            <p:spPr>
              <a:xfrm>
                <a:off x="2114700" y="1407700"/>
                <a:ext cx="33225" cy="999050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39962" extrusionOk="0">
                    <a:moveTo>
                      <a:pt x="0" y="1"/>
                    </a:moveTo>
                    <a:lnTo>
                      <a:pt x="0" y="39961"/>
                    </a:lnTo>
                    <a:lnTo>
                      <a:pt x="1328" y="39961"/>
                    </a:lnTo>
                    <a:lnTo>
                      <a:pt x="1328" y="1"/>
                    </a:lnTo>
                    <a:close/>
                  </a:path>
                </a:pathLst>
              </a:custGeom>
              <a:solidFill>
                <a:schemeClr val="dk1">
                  <a:alpha val="1027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65"/>
              <p:cNvSpPr/>
              <p:nvPr/>
            </p:nvSpPr>
            <p:spPr>
              <a:xfrm>
                <a:off x="2378168" y="1022724"/>
                <a:ext cx="66357" cy="1384015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39960" extrusionOk="0">
                    <a:moveTo>
                      <a:pt x="1" y="1"/>
                    </a:moveTo>
                    <a:lnTo>
                      <a:pt x="1" y="39960"/>
                    </a:lnTo>
                    <a:lnTo>
                      <a:pt x="2654" y="39960"/>
                    </a:lnTo>
                    <a:lnTo>
                      <a:pt x="265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65"/>
              <p:cNvSpPr/>
              <p:nvPr/>
            </p:nvSpPr>
            <p:spPr>
              <a:xfrm>
                <a:off x="2411348" y="1022724"/>
                <a:ext cx="33178" cy="1384015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39960" extrusionOk="0">
                    <a:moveTo>
                      <a:pt x="0" y="1"/>
                    </a:moveTo>
                    <a:lnTo>
                      <a:pt x="0" y="39960"/>
                    </a:lnTo>
                    <a:lnTo>
                      <a:pt x="1327" y="39960"/>
                    </a:lnTo>
                    <a:lnTo>
                      <a:pt x="1327" y="1"/>
                    </a:lnTo>
                    <a:close/>
                  </a:path>
                </a:pathLst>
              </a:custGeom>
              <a:solidFill>
                <a:schemeClr val="dk1">
                  <a:alpha val="1027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65"/>
              <p:cNvSpPr/>
              <p:nvPr/>
            </p:nvSpPr>
            <p:spPr>
              <a:xfrm>
                <a:off x="2478675" y="1407700"/>
                <a:ext cx="66400" cy="999050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39962" extrusionOk="0">
                    <a:moveTo>
                      <a:pt x="1" y="1"/>
                    </a:moveTo>
                    <a:lnTo>
                      <a:pt x="1" y="39961"/>
                    </a:lnTo>
                    <a:lnTo>
                      <a:pt x="2656" y="39961"/>
                    </a:lnTo>
                    <a:lnTo>
                      <a:pt x="265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Google Shape;630;p65"/>
              <p:cNvSpPr/>
              <p:nvPr/>
            </p:nvSpPr>
            <p:spPr>
              <a:xfrm>
                <a:off x="2511900" y="1407700"/>
                <a:ext cx="33175" cy="999050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39962" extrusionOk="0">
                    <a:moveTo>
                      <a:pt x="0" y="1"/>
                    </a:moveTo>
                    <a:lnTo>
                      <a:pt x="0" y="39961"/>
                    </a:lnTo>
                    <a:lnTo>
                      <a:pt x="1327" y="39961"/>
                    </a:lnTo>
                    <a:lnTo>
                      <a:pt x="1327" y="1"/>
                    </a:lnTo>
                    <a:close/>
                  </a:path>
                </a:pathLst>
              </a:custGeom>
              <a:solidFill>
                <a:schemeClr val="dk1">
                  <a:alpha val="1027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Google Shape;631;p65"/>
              <p:cNvSpPr/>
              <p:nvPr/>
            </p:nvSpPr>
            <p:spPr>
              <a:xfrm>
                <a:off x="1772250" y="1193775"/>
                <a:ext cx="660825" cy="584700"/>
              </a:xfrm>
              <a:custGeom>
                <a:avLst/>
                <a:gdLst/>
                <a:ahLst/>
                <a:cxnLst/>
                <a:rect l="l" t="t" r="r" b="b"/>
                <a:pathLst>
                  <a:path w="26433" h="23388" extrusionOk="0">
                    <a:moveTo>
                      <a:pt x="10202" y="0"/>
                    </a:moveTo>
                    <a:cubicBezTo>
                      <a:pt x="9517" y="0"/>
                      <a:pt x="8901" y="414"/>
                      <a:pt x="8642" y="1048"/>
                    </a:cubicBezTo>
                    <a:lnTo>
                      <a:pt x="453" y="21063"/>
                    </a:lnTo>
                    <a:cubicBezTo>
                      <a:pt x="0" y="22172"/>
                      <a:pt x="816" y="23387"/>
                      <a:pt x="2015" y="23387"/>
                    </a:cubicBezTo>
                    <a:lnTo>
                      <a:pt x="16230" y="23387"/>
                    </a:lnTo>
                    <a:cubicBezTo>
                      <a:pt x="16915" y="23387"/>
                      <a:pt x="17531" y="22972"/>
                      <a:pt x="17790" y="22340"/>
                    </a:cubicBezTo>
                    <a:lnTo>
                      <a:pt x="25978" y="2325"/>
                    </a:lnTo>
                    <a:cubicBezTo>
                      <a:pt x="26432" y="1216"/>
                      <a:pt x="25617" y="0"/>
                      <a:pt x="2441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2" name="Google Shape;632;p65"/>
              <p:cNvSpPr/>
              <p:nvPr/>
            </p:nvSpPr>
            <p:spPr>
              <a:xfrm>
                <a:off x="2290525" y="1193775"/>
                <a:ext cx="511300" cy="584700"/>
              </a:xfrm>
              <a:custGeom>
                <a:avLst/>
                <a:gdLst/>
                <a:ahLst/>
                <a:cxnLst/>
                <a:rect l="l" t="t" r="r" b="b"/>
                <a:pathLst>
                  <a:path w="20452" h="23388" extrusionOk="0">
                    <a:moveTo>
                      <a:pt x="10078" y="0"/>
                    </a:moveTo>
                    <a:cubicBezTo>
                      <a:pt x="9528" y="0"/>
                      <a:pt x="9032" y="334"/>
                      <a:pt x="8824" y="844"/>
                    </a:cubicBezTo>
                    <a:lnTo>
                      <a:pt x="366" y="21517"/>
                    </a:lnTo>
                    <a:cubicBezTo>
                      <a:pt x="0" y="22410"/>
                      <a:pt x="657" y="23387"/>
                      <a:pt x="1621" y="23387"/>
                    </a:cubicBezTo>
                    <a:lnTo>
                      <a:pt x="10374" y="23387"/>
                    </a:lnTo>
                    <a:cubicBezTo>
                      <a:pt x="10924" y="23387"/>
                      <a:pt x="11420" y="23055"/>
                      <a:pt x="11628" y="22545"/>
                    </a:cubicBezTo>
                    <a:lnTo>
                      <a:pt x="20086" y="1871"/>
                    </a:lnTo>
                    <a:cubicBezTo>
                      <a:pt x="20451" y="979"/>
                      <a:pt x="19795" y="0"/>
                      <a:pt x="188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3" name="Google Shape;633;p65"/>
              <p:cNvSpPr/>
              <p:nvPr/>
            </p:nvSpPr>
            <p:spPr>
              <a:xfrm>
                <a:off x="2037350" y="803125"/>
                <a:ext cx="949100" cy="334900"/>
              </a:xfrm>
              <a:custGeom>
                <a:avLst/>
                <a:gdLst/>
                <a:ahLst/>
                <a:cxnLst/>
                <a:rect l="l" t="t" r="r" b="b"/>
                <a:pathLst>
                  <a:path w="37964" h="13396" extrusionOk="0">
                    <a:moveTo>
                      <a:pt x="6549" y="0"/>
                    </a:moveTo>
                    <a:cubicBezTo>
                      <a:pt x="6304" y="0"/>
                      <a:pt x="6079" y="143"/>
                      <a:pt x="5972" y="365"/>
                    </a:cubicBezTo>
                    <a:lnTo>
                      <a:pt x="203" y="12483"/>
                    </a:lnTo>
                    <a:cubicBezTo>
                      <a:pt x="0" y="12905"/>
                      <a:pt x="309" y="13396"/>
                      <a:pt x="778" y="13396"/>
                    </a:cubicBezTo>
                    <a:lnTo>
                      <a:pt x="31415" y="13396"/>
                    </a:lnTo>
                    <a:cubicBezTo>
                      <a:pt x="31661" y="13396"/>
                      <a:pt x="31885" y="13253"/>
                      <a:pt x="31992" y="13031"/>
                    </a:cubicBezTo>
                    <a:lnTo>
                      <a:pt x="37762" y="913"/>
                    </a:lnTo>
                    <a:cubicBezTo>
                      <a:pt x="37964" y="491"/>
                      <a:pt x="37654" y="0"/>
                      <a:pt x="371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4" name="Google Shape;634;p65"/>
              <p:cNvSpPr/>
              <p:nvPr/>
            </p:nvSpPr>
            <p:spPr>
              <a:xfrm>
                <a:off x="1755125" y="1159575"/>
                <a:ext cx="660825" cy="584675"/>
              </a:xfrm>
              <a:custGeom>
                <a:avLst/>
                <a:gdLst/>
                <a:ahLst/>
                <a:cxnLst/>
                <a:rect l="l" t="t" r="r" b="b"/>
                <a:pathLst>
                  <a:path w="26433" h="23387" extrusionOk="0">
                    <a:moveTo>
                      <a:pt x="10202" y="1"/>
                    </a:moveTo>
                    <a:cubicBezTo>
                      <a:pt x="9517" y="1"/>
                      <a:pt x="8901" y="415"/>
                      <a:pt x="8642" y="1049"/>
                    </a:cubicBezTo>
                    <a:lnTo>
                      <a:pt x="454" y="21062"/>
                    </a:lnTo>
                    <a:cubicBezTo>
                      <a:pt x="0" y="22171"/>
                      <a:pt x="816" y="23387"/>
                      <a:pt x="2015" y="23387"/>
                    </a:cubicBezTo>
                    <a:lnTo>
                      <a:pt x="16230" y="23387"/>
                    </a:lnTo>
                    <a:cubicBezTo>
                      <a:pt x="16915" y="23387"/>
                      <a:pt x="17531" y="22972"/>
                      <a:pt x="17790" y="22339"/>
                    </a:cubicBezTo>
                    <a:lnTo>
                      <a:pt x="25978" y="2324"/>
                    </a:lnTo>
                    <a:cubicBezTo>
                      <a:pt x="26432" y="1215"/>
                      <a:pt x="25617" y="1"/>
                      <a:pt x="244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65"/>
              <p:cNvSpPr/>
              <p:nvPr/>
            </p:nvSpPr>
            <p:spPr>
              <a:xfrm>
                <a:off x="1806425" y="1202350"/>
                <a:ext cx="558250" cy="499125"/>
              </a:xfrm>
              <a:custGeom>
                <a:avLst/>
                <a:gdLst/>
                <a:ahLst/>
                <a:cxnLst/>
                <a:rect l="l" t="t" r="r" b="b"/>
                <a:pathLst>
                  <a:path w="22330" h="19965" extrusionOk="0">
                    <a:moveTo>
                      <a:pt x="8167" y="0"/>
                    </a:moveTo>
                    <a:lnTo>
                      <a:pt x="0" y="19964"/>
                    </a:lnTo>
                    <a:lnTo>
                      <a:pt x="14161" y="19964"/>
                    </a:lnTo>
                    <a:lnTo>
                      <a:pt x="223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Google Shape;636;p65"/>
              <p:cNvSpPr/>
              <p:nvPr/>
            </p:nvSpPr>
            <p:spPr>
              <a:xfrm>
                <a:off x="2277175" y="1159550"/>
                <a:ext cx="511300" cy="584700"/>
              </a:xfrm>
              <a:custGeom>
                <a:avLst/>
                <a:gdLst/>
                <a:ahLst/>
                <a:cxnLst/>
                <a:rect l="l" t="t" r="r" b="b"/>
                <a:pathLst>
                  <a:path w="20452" h="23388" extrusionOk="0">
                    <a:moveTo>
                      <a:pt x="10080" y="0"/>
                    </a:moveTo>
                    <a:cubicBezTo>
                      <a:pt x="9528" y="0"/>
                      <a:pt x="9032" y="333"/>
                      <a:pt x="8824" y="844"/>
                    </a:cubicBezTo>
                    <a:lnTo>
                      <a:pt x="367" y="21517"/>
                    </a:lnTo>
                    <a:cubicBezTo>
                      <a:pt x="1" y="22409"/>
                      <a:pt x="657" y="23388"/>
                      <a:pt x="1623" y="23388"/>
                    </a:cubicBezTo>
                    <a:lnTo>
                      <a:pt x="10372" y="23388"/>
                    </a:lnTo>
                    <a:cubicBezTo>
                      <a:pt x="10924" y="23388"/>
                      <a:pt x="11420" y="23055"/>
                      <a:pt x="11629" y="22544"/>
                    </a:cubicBezTo>
                    <a:lnTo>
                      <a:pt x="20086" y="1871"/>
                    </a:lnTo>
                    <a:cubicBezTo>
                      <a:pt x="20452" y="978"/>
                      <a:pt x="19795" y="0"/>
                      <a:pt x="188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7" name="Google Shape;637;p65"/>
              <p:cNvSpPr/>
              <p:nvPr/>
            </p:nvSpPr>
            <p:spPr>
              <a:xfrm>
                <a:off x="2330875" y="1202350"/>
                <a:ext cx="403875" cy="499125"/>
              </a:xfrm>
              <a:custGeom>
                <a:avLst/>
                <a:gdLst/>
                <a:ahLst/>
                <a:cxnLst/>
                <a:rect l="l" t="t" r="r" b="b"/>
                <a:pathLst>
                  <a:path w="16155" h="19965" extrusionOk="0">
                    <a:moveTo>
                      <a:pt x="8169" y="0"/>
                    </a:moveTo>
                    <a:lnTo>
                      <a:pt x="1" y="19964"/>
                    </a:lnTo>
                    <a:lnTo>
                      <a:pt x="7988" y="19964"/>
                    </a:lnTo>
                    <a:lnTo>
                      <a:pt x="1615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8" name="Google Shape;638;p65"/>
              <p:cNvSpPr/>
              <p:nvPr/>
            </p:nvSpPr>
            <p:spPr>
              <a:xfrm>
                <a:off x="2019625" y="768900"/>
                <a:ext cx="949075" cy="334875"/>
              </a:xfrm>
              <a:custGeom>
                <a:avLst/>
                <a:gdLst/>
                <a:ahLst/>
                <a:cxnLst/>
                <a:rect l="l" t="t" r="r" b="b"/>
                <a:pathLst>
                  <a:path w="37963" h="13395" extrusionOk="0">
                    <a:moveTo>
                      <a:pt x="6548" y="1"/>
                    </a:moveTo>
                    <a:cubicBezTo>
                      <a:pt x="6302" y="1"/>
                      <a:pt x="6077" y="142"/>
                      <a:pt x="5971" y="364"/>
                    </a:cubicBezTo>
                    <a:lnTo>
                      <a:pt x="201" y="12482"/>
                    </a:lnTo>
                    <a:cubicBezTo>
                      <a:pt x="0" y="12906"/>
                      <a:pt x="309" y="13394"/>
                      <a:pt x="778" y="13394"/>
                    </a:cubicBezTo>
                    <a:lnTo>
                      <a:pt x="31413" y="13394"/>
                    </a:lnTo>
                    <a:cubicBezTo>
                      <a:pt x="31659" y="13394"/>
                      <a:pt x="31884" y="13254"/>
                      <a:pt x="31990" y="13030"/>
                    </a:cubicBezTo>
                    <a:lnTo>
                      <a:pt x="37760" y="914"/>
                    </a:lnTo>
                    <a:cubicBezTo>
                      <a:pt x="37962" y="490"/>
                      <a:pt x="37654" y="1"/>
                      <a:pt x="371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65"/>
              <p:cNvSpPr/>
              <p:nvPr/>
            </p:nvSpPr>
            <p:spPr>
              <a:xfrm>
                <a:off x="2081525" y="811675"/>
                <a:ext cx="825225" cy="249350"/>
              </a:xfrm>
              <a:custGeom>
                <a:avLst/>
                <a:gdLst/>
                <a:ahLst/>
                <a:cxnLst/>
                <a:rect l="l" t="t" r="r" b="b"/>
                <a:pathLst>
                  <a:path w="33009" h="9974" extrusionOk="0">
                    <a:moveTo>
                      <a:pt x="4749" y="0"/>
                    </a:moveTo>
                    <a:lnTo>
                      <a:pt x="1" y="9973"/>
                    </a:lnTo>
                    <a:lnTo>
                      <a:pt x="28260" y="9973"/>
                    </a:lnTo>
                    <a:lnTo>
                      <a:pt x="330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65"/>
              <p:cNvSpPr/>
              <p:nvPr/>
            </p:nvSpPr>
            <p:spPr>
              <a:xfrm>
                <a:off x="1856050" y="1164900"/>
                <a:ext cx="487000" cy="579475"/>
              </a:xfrm>
              <a:custGeom>
                <a:avLst/>
                <a:gdLst/>
                <a:ahLst/>
                <a:cxnLst/>
                <a:rect l="l" t="t" r="r" b="b"/>
                <a:pathLst>
                  <a:path w="19480" h="23179" extrusionOk="0">
                    <a:moveTo>
                      <a:pt x="13719" y="5606"/>
                    </a:moveTo>
                    <a:lnTo>
                      <a:pt x="11787" y="10398"/>
                    </a:lnTo>
                    <a:lnTo>
                      <a:pt x="7153" y="10398"/>
                    </a:lnTo>
                    <a:lnTo>
                      <a:pt x="9087" y="5606"/>
                    </a:lnTo>
                    <a:close/>
                    <a:moveTo>
                      <a:pt x="11509" y="11081"/>
                    </a:moveTo>
                    <a:lnTo>
                      <a:pt x="9760" y="15415"/>
                    </a:lnTo>
                    <a:lnTo>
                      <a:pt x="5128" y="15415"/>
                    </a:lnTo>
                    <a:lnTo>
                      <a:pt x="6877" y="11081"/>
                    </a:lnTo>
                    <a:close/>
                    <a:moveTo>
                      <a:pt x="10610" y="1"/>
                    </a:moveTo>
                    <a:lnTo>
                      <a:pt x="8624" y="4922"/>
                    </a:lnTo>
                    <a:lnTo>
                      <a:pt x="4016" y="4922"/>
                    </a:lnTo>
                    <a:lnTo>
                      <a:pt x="4016" y="5606"/>
                    </a:lnTo>
                    <a:lnTo>
                      <a:pt x="8348" y="5606"/>
                    </a:lnTo>
                    <a:lnTo>
                      <a:pt x="6416" y="10398"/>
                    </a:lnTo>
                    <a:lnTo>
                      <a:pt x="1549" y="10398"/>
                    </a:lnTo>
                    <a:lnTo>
                      <a:pt x="1549" y="11081"/>
                    </a:lnTo>
                    <a:lnTo>
                      <a:pt x="6140" y="11081"/>
                    </a:lnTo>
                    <a:lnTo>
                      <a:pt x="4391" y="15417"/>
                    </a:lnTo>
                    <a:lnTo>
                      <a:pt x="0" y="15417"/>
                    </a:lnTo>
                    <a:lnTo>
                      <a:pt x="0" y="16102"/>
                    </a:lnTo>
                    <a:lnTo>
                      <a:pt x="4113" y="16102"/>
                    </a:lnTo>
                    <a:lnTo>
                      <a:pt x="1361" y="22922"/>
                    </a:lnTo>
                    <a:lnTo>
                      <a:pt x="1997" y="23177"/>
                    </a:lnTo>
                    <a:lnTo>
                      <a:pt x="4851" y="16102"/>
                    </a:lnTo>
                    <a:lnTo>
                      <a:pt x="9484" y="16102"/>
                    </a:lnTo>
                    <a:lnTo>
                      <a:pt x="6732" y="22922"/>
                    </a:lnTo>
                    <a:lnTo>
                      <a:pt x="7366" y="23178"/>
                    </a:lnTo>
                    <a:lnTo>
                      <a:pt x="10222" y="16103"/>
                    </a:lnTo>
                    <a:lnTo>
                      <a:pt x="15666" y="16103"/>
                    </a:lnTo>
                    <a:lnTo>
                      <a:pt x="15666" y="15418"/>
                    </a:lnTo>
                    <a:lnTo>
                      <a:pt x="10499" y="15418"/>
                    </a:lnTo>
                    <a:lnTo>
                      <a:pt x="12247" y="11083"/>
                    </a:lnTo>
                    <a:lnTo>
                      <a:pt x="17378" y="11083"/>
                    </a:lnTo>
                    <a:lnTo>
                      <a:pt x="17378" y="10399"/>
                    </a:lnTo>
                    <a:lnTo>
                      <a:pt x="12524" y="10399"/>
                    </a:lnTo>
                    <a:lnTo>
                      <a:pt x="14458" y="5609"/>
                    </a:lnTo>
                    <a:lnTo>
                      <a:pt x="19480" y="5609"/>
                    </a:lnTo>
                    <a:lnTo>
                      <a:pt x="19480" y="4922"/>
                    </a:lnTo>
                    <a:lnTo>
                      <a:pt x="14734" y="4922"/>
                    </a:lnTo>
                    <a:lnTo>
                      <a:pt x="16616" y="257"/>
                    </a:lnTo>
                    <a:lnTo>
                      <a:pt x="15981" y="1"/>
                    </a:lnTo>
                    <a:lnTo>
                      <a:pt x="13995" y="4922"/>
                    </a:lnTo>
                    <a:lnTo>
                      <a:pt x="9363" y="4922"/>
                    </a:lnTo>
                    <a:lnTo>
                      <a:pt x="11246" y="257"/>
                    </a:lnTo>
                    <a:lnTo>
                      <a:pt x="106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65"/>
              <p:cNvSpPr/>
              <p:nvPr/>
            </p:nvSpPr>
            <p:spPr>
              <a:xfrm>
                <a:off x="2364650" y="1164900"/>
                <a:ext cx="367875" cy="579425"/>
              </a:xfrm>
              <a:custGeom>
                <a:avLst/>
                <a:gdLst/>
                <a:ahLst/>
                <a:cxnLst/>
                <a:rect l="l" t="t" r="r" b="b"/>
                <a:pathLst>
                  <a:path w="14715" h="23177" extrusionOk="0">
                    <a:moveTo>
                      <a:pt x="10747" y="1"/>
                    </a:moveTo>
                    <a:lnTo>
                      <a:pt x="8762" y="4922"/>
                    </a:lnTo>
                    <a:lnTo>
                      <a:pt x="4553" y="4922"/>
                    </a:lnTo>
                    <a:lnTo>
                      <a:pt x="4553" y="5606"/>
                    </a:lnTo>
                    <a:lnTo>
                      <a:pt x="8485" y="5606"/>
                    </a:lnTo>
                    <a:lnTo>
                      <a:pt x="6551" y="10398"/>
                    </a:lnTo>
                    <a:lnTo>
                      <a:pt x="2549" y="10398"/>
                    </a:lnTo>
                    <a:lnTo>
                      <a:pt x="2549" y="11081"/>
                    </a:lnTo>
                    <a:lnTo>
                      <a:pt x="6275" y="11081"/>
                    </a:lnTo>
                    <a:lnTo>
                      <a:pt x="4342" y="15872"/>
                    </a:lnTo>
                    <a:lnTo>
                      <a:pt x="0" y="15872"/>
                    </a:lnTo>
                    <a:lnTo>
                      <a:pt x="0" y="16557"/>
                    </a:lnTo>
                    <a:lnTo>
                      <a:pt x="4066" y="16557"/>
                    </a:lnTo>
                    <a:lnTo>
                      <a:pt x="1498" y="22921"/>
                    </a:lnTo>
                    <a:lnTo>
                      <a:pt x="2134" y="23177"/>
                    </a:lnTo>
                    <a:lnTo>
                      <a:pt x="4805" y="16557"/>
                    </a:lnTo>
                    <a:lnTo>
                      <a:pt x="9635" y="16557"/>
                    </a:lnTo>
                    <a:lnTo>
                      <a:pt x="9635" y="15872"/>
                    </a:lnTo>
                    <a:lnTo>
                      <a:pt x="5081" y="15872"/>
                    </a:lnTo>
                    <a:lnTo>
                      <a:pt x="7014" y="11081"/>
                    </a:lnTo>
                    <a:lnTo>
                      <a:pt x="12481" y="11081"/>
                    </a:lnTo>
                    <a:lnTo>
                      <a:pt x="12481" y="10398"/>
                    </a:lnTo>
                    <a:lnTo>
                      <a:pt x="7290" y="10398"/>
                    </a:lnTo>
                    <a:lnTo>
                      <a:pt x="9224" y="5606"/>
                    </a:lnTo>
                    <a:lnTo>
                      <a:pt x="14715" y="5606"/>
                    </a:lnTo>
                    <a:lnTo>
                      <a:pt x="14715" y="4922"/>
                    </a:lnTo>
                    <a:lnTo>
                      <a:pt x="9500" y="4922"/>
                    </a:lnTo>
                    <a:lnTo>
                      <a:pt x="11382" y="257"/>
                    </a:lnTo>
                    <a:lnTo>
                      <a:pt x="1074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65"/>
              <p:cNvSpPr/>
              <p:nvPr/>
            </p:nvSpPr>
            <p:spPr>
              <a:xfrm>
                <a:off x="2095725" y="790875"/>
                <a:ext cx="809125" cy="299475"/>
              </a:xfrm>
              <a:custGeom>
                <a:avLst/>
                <a:gdLst/>
                <a:ahLst/>
                <a:cxnLst/>
                <a:rect l="l" t="t" r="r" b="b"/>
                <a:pathLst>
                  <a:path w="32365" h="11979" extrusionOk="0">
                    <a:moveTo>
                      <a:pt x="11174" y="4142"/>
                    </a:moveTo>
                    <a:lnTo>
                      <a:pt x="9762" y="7107"/>
                    </a:lnTo>
                    <a:lnTo>
                      <a:pt x="5628" y="7107"/>
                    </a:lnTo>
                    <a:lnTo>
                      <a:pt x="7041" y="4142"/>
                    </a:lnTo>
                    <a:close/>
                    <a:moveTo>
                      <a:pt x="16067" y="4142"/>
                    </a:moveTo>
                    <a:lnTo>
                      <a:pt x="14653" y="7107"/>
                    </a:lnTo>
                    <a:lnTo>
                      <a:pt x="10521" y="7107"/>
                    </a:lnTo>
                    <a:lnTo>
                      <a:pt x="11933" y="4142"/>
                    </a:lnTo>
                    <a:close/>
                    <a:moveTo>
                      <a:pt x="20958" y="4142"/>
                    </a:moveTo>
                    <a:lnTo>
                      <a:pt x="19546" y="7107"/>
                    </a:lnTo>
                    <a:lnTo>
                      <a:pt x="15412" y="7107"/>
                    </a:lnTo>
                    <a:lnTo>
                      <a:pt x="16825" y="4142"/>
                    </a:lnTo>
                    <a:close/>
                    <a:moveTo>
                      <a:pt x="25851" y="4142"/>
                    </a:moveTo>
                    <a:lnTo>
                      <a:pt x="24437" y="7107"/>
                    </a:lnTo>
                    <a:lnTo>
                      <a:pt x="20305" y="7107"/>
                    </a:lnTo>
                    <a:lnTo>
                      <a:pt x="21717" y="4142"/>
                    </a:lnTo>
                    <a:close/>
                    <a:moveTo>
                      <a:pt x="8254" y="0"/>
                    </a:moveTo>
                    <a:lnTo>
                      <a:pt x="6608" y="3455"/>
                    </a:lnTo>
                    <a:lnTo>
                      <a:pt x="2431" y="3455"/>
                    </a:lnTo>
                    <a:lnTo>
                      <a:pt x="2431" y="4142"/>
                    </a:lnTo>
                    <a:lnTo>
                      <a:pt x="6283" y="4142"/>
                    </a:lnTo>
                    <a:lnTo>
                      <a:pt x="4871" y="7107"/>
                    </a:lnTo>
                    <a:lnTo>
                      <a:pt x="1" y="7107"/>
                    </a:lnTo>
                    <a:lnTo>
                      <a:pt x="1" y="7792"/>
                    </a:lnTo>
                    <a:lnTo>
                      <a:pt x="4544" y="7792"/>
                    </a:lnTo>
                    <a:lnTo>
                      <a:pt x="2690" y="11685"/>
                    </a:lnTo>
                    <a:lnTo>
                      <a:pt x="3309" y="11979"/>
                    </a:lnTo>
                    <a:lnTo>
                      <a:pt x="5303" y="7792"/>
                    </a:lnTo>
                    <a:lnTo>
                      <a:pt x="9437" y="7792"/>
                    </a:lnTo>
                    <a:lnTo>
                      <a:pt x="7583" y="11685"/>
                    </a:lnTo>
                    <a:lnTo>
                      <a:pt x="8202" y="11979"/>
                    </a:lnTo>
                    <a:lnTo>
                      <a:pt x="10195" y="7792"/>
                    </a:lnTo>
                    <a:lnTo>
                      <a:pt x="14328" y="7792"/>
                    </a:lnTo>
                    <a:lnTo>
                      <a:pt x="12475" y="11685"/>
                    </a:lnTo>
                    <a:lnTo>
                      <a:pt x="13093" y="11979"/>
                    </a:lnTo>
                    <a:lnTo>
                      <a:pt x="15087" y="7792"/>
                    </a:lnTo>
                    <a:lnTo>
                      <a:pt x="19221" y="7792"/>
                    </a:lnTo>
                    <a:lnTo>
                      <a:pt x="17367" y="11685"/>
                    </a:lnTo>
                    <a:lnTo>
                      <a:pt x="17986" y="11979"/>
                    </a:lnTo>
                    <a:lnTo>
                      <a:pt x="19979" y="7792"/>
                    </a:lnTo>
                    <a:lnTo>
                      <a:pt x="24112" y="7792"/>
                    </a:lnTo>
                    <a:lnTo>
                      <a:pt x="22259" y="11685"/>
                    </a:lnTo>
                    <a:lnTo>
                      <a:pt x="22877" y="11979"/>
                    </a:lnTo>
                    <a:lnTo>
                      <a:pt x="24872" y="7791"/>
                    </a:lnTo>
                    <a:lnTo>
                      <a:pt x="29937" y="7791"/>
                    </a:lnTo>
                    <a:lnTo>
                      <a:pt x="29937" y="7107"/>
                    </a:lnTo>
                    <a:lnTo>
                      <a:pt x="25197" y="7107"/>
                    </a:lnTo>
                    <a:lnTo>
                      <a:pt x="26609" y="4142"/>
                    </a:lnTo>
                    <a:lnTo>
                      <a:pt x="32364" y="4142"/>
                    </a:lnTo>
                    <a:lnTo>
                      <a:pt x="32364" y="3457"/>
                    </a:lnTo>
                    <a:lnTo>
                      <a:pt x="26935" y="3457"/>
                    </a:lnTo>
                    <a:lnTo>
                      <a:pt x="28440" y="296"/>
                    </a:lnTo>
                    <a:lnTo>
                      <a:pt x="27822" y="0"/>
                    </a:lnTo>
                    <a:lnTo>
                      <a:pt x="26176" y="3455"/>
                    </a:lnTo>
                    <a:lnTo>
                      <a:pt x="22043" y="3455"/>
                    </a:lnTo>
                    <a:lnTo>
                      <a:pt x="23548" y="296"/>
                    </a:lnTo>
                    <a:lnTo>
                      <a:pt x="22929" y="0"/>
                    </a:lnTo>
                    <a:lnTo>
                      <a:pt x="21285" y="3455"/>
                    </a:lnTo>
                    <a:lnTo>
                      <a:pt x="17152" y="3455"/>
                    </a:lnTo>
                    <a:lnTo>
                      <a:pt x="18657" y="296"/>
                    </a:lnTo>
                    <a:lnTo>
                      <a:pt x="18038" y="0"/>
                    </a:lnTo>
                    <a:lnTo>
                      <a:pt x="16392" y="3455"/>
                    </a:lnTo>
                    <a:lnTo>
                      <a:pt x="12259" y="3455"/>
                    </a:lnTo>
                    <a:lnTo>
                      <a:pt x="13764" y="296"/>
                    </a:lnTo>
                    <a:lnTo>
                      <a:pt x="13147" y="0"/>
                    </a:lnTo>
                    <a:lnTo>
                      <a:pt x="11501" y="3455"/>
                    </a:lnTo>
                    <a:lnTo>
                      <a:pt x="7367" y="3455"/>
                    </a:lnTo>
                    <a:lnTo>
                      <a:pt x="8872" y="296"/>
                    </a:lnTo>
                    <a:lnTo>
                      <a:pt x="82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43" name="Google Shape;643;p65"/>
            <p:cNvSpPr/>
            <p:nvPr/>
          </p:nvSpPr>
          <p:spPr>
            <a:xfrm>
              <a:off x="1984272" y="3619975"/>
              <a:ext cx="1449424" cy="133268"/>
            </a:xfrm>
            <a:custGeom>
              <a:avLst/>
              <a:gdLst/>
              <a:ahLst/>
              <a:cxnLst/>
              <a:rect l="l" t="t" r="r" b="b"/>
              <a:pathLst>
                <a:path w="243192" h="7806" extrusionOk="0">
                  <a:moveTo>
                    <a:pt x="3917" y="0"/>
                  </a:moveTo>
                  <a:lnTo>
                    <a:pt x="3503" y="28"/>
                  </a:lnTo>
                  <a:lnTo>
                    <a:pt x="3117" y="83"/>
                  </a:lnTo>
                  <a:lnTo>
                    <a:pt x="2759" y="193"/>
                  </a:lnTo>
                  <a:lnTo>
                    <a:pt x="2400" y="331"/>
                  </a:lnTo>
                  <a:lnTo>
                    <a:pt x="2042" y="497"/>
                  </a:lnTo>
                  <a:lnTo>
                    <a:pt x="1738" y="690"/>
                  </a:lnTo>
                  <a:lnTo>
                    <a:pt x="1435" y="910"/>
                  </a:lnTo>
                  <a:lnTo>
                    <a:pt x="1159" y="1159"/>
                  </a:lnTo>
                  <a:lnTo>
                    <a:pt x="911" y="1435"/>
                  </a:lnTo>
                  <a:lnTo>
                    <a:pt x="690" y="1738"/>
                  </a:lnTo>
                  <a:lnTo>
                    <a:pt x="469" y="2041"/>
                  </a:lnTo>
                  <a:lnTo>
                    <a:pt x="331" y="2400"/>
                  </a:lnTo>
                  <a:lnTo>
                    <a:pt x="194" y="2758"/>
                  </a:lnTo>
                  <a:lnTo>
                    <a:pt x="83" y="3117"/>
                  </a:lnTo>
                  <a:lnTo>
                    <a:pt x="28" y="3503"/>
                  </a:lnTo>
                  <a:lnTo>
                    <a:pt x="1" y="3917"/>
                  </a:lnTo>
                  <a:lnTo>
                    <a:pt x="28" y="4303"/>
                  </a:lnTo>
                  <a:lnTo>
                    <a:pt x="83" y="4689"/>
                  </a:lnTo>
                  <a:lnTo>
                    <a:pt x="194" y="5075"/>
                  </a:lnTo>
                  <a:lnTo>
                    <a:pt x="331" y="5434"/>
                  </a:lnTo>
                  <a:lnTo>
                    <a:pt x="469" y="5765"/>
                  </a:lnTo>
                  <a:lnTo>
                    <a:pt x="690" y="6096"/>
                  </a:lnTo>
                  <a:lnTo>
                    <a:pt x="911" y="6399"/>
                  </a:lnTo>
                  <a:lnTo>
                    <a:pt x="1159" y="6675"/>
                  </a:lnTo>
                  <a:lnTo>
                    <a:pt x="1435" y="6923"/>
                  </a:lnTo>
                  <a:lnTo>
                    <a:pt x="1738" y="7144"/>
                  </a:lnTo>
                  <a:lnTo>
                    <a:pt x="2042" y="7337"/>
                  </a:lnTo>
                  <a:lnTo>
                    <a:pt x="2400" y="7503"/>
                  </a:lnTo>
                  <a:lnTo>
                    <a:pt x="2759" y="7641"/>
                  </a:lnTo>
                  <a:lnTo>
                    <a:pt x="3117" y="7723"/>
                  </a:lnTo>
                  <a:lnTo>
                    <a:pt x="3503" y="7806"/>
                  </a:lnTo>
                  <a:lnTo>
                    <a:pt x="239689" y="7806"/>
                  </a:lnTo>
                  <a:lnTo>
                    <a:pt x="240075" y="7723"/>
                  </a:lnTo>
                  <a:lnTo>
                    <a:pt x="240461" y="7641"/>
                  </a:lnTo>
                  <a:lnTo>
                    <a:pt x="240819" y="7503"/>
                  </a:lnTo>
                  <a:lnTo>
                    <a:pt x="241150" y="7337"/>
                  </a:lnTo>
                  <a:lnTo>
                    <a:pt x="241481" y="7144"/>
                  </a:lnTo>
                  <a:lnTo>
                    <a:pt x="241785" y="6923"/>
                  </a:lnTo>
                  <a:lnTo>
                    <a:pt x="242061" y="6675"/>
                  </a:lnTo>
                  <a:lnTo>
                    <a:pt x="242309" y="6399"/>
                  </a:lnTo>
                  <a:lnTo>
                    <a:pt x="242529" y="6096"/>
                  </a:lnTo>
                  <a:lnTo>
                    <a:pt x="242723" y="5765"/>
                  </a:lnTo>
                  <a:lnTo>
                    <a:pt x="242888" y="5434"/>
                  </a:lnTo>
                  <a:lnTo>
                    <a:pt x="243026" y="5075"/>
                  </a:lnTo>
                  <a:lnTo>
                    <a:pt x="243109" y="4689"/>
                  </a:lnTo>
                  <a:lnTo>
                    <a:pt x="243164" y="4303"/>
                  </a:lnTo>
                  <a:lnTo>
                    <a:pt x="243191" y="3917"/>
                  </a:lnTo>
                  <a:lnTo>
                    <a:pt x="243164" y="3503"/>
                  </a:lnTo>
                  <a:lnTo>
                    <a:pt x="243109" y="3117"/>
                  </a:lnTo>
                  <a:lnTo>
                    <a:pt x="243026" y="2758"/>
                  </a:lnTo>
                  <a:lnTo>
                    <a:pt x="242888" y="2400"/>
                  </a:lnTo>
                  <a:lnTo>
                    <a:pt x="242723" y="2041"/>
                  </a:lnTo>
                  <a:lnTo>
                    <a:pt x="242529" y="1738"/>
                  </a:lnTo>
                  <a:lnTo>
                    <a:pt x="242309" y="1435"/>
                  </a:lnTo>
                  <a:lnTo>
                    <a:pt x="242061" y="1159"/>
                  </a:lnTo>
                  <a:lnTo>
                    <a:pt x="241785" y="910"/>
                  </a:lnTo>
                  <a:lnTo>
                    <a:pt x="241481" y="690"/>
                  </a:lnTo>
                  <a:lnTo>
                    <a:pt x="241150" y="497"/>
                  </a:lnTo>
                  <a:lnTo>
                    <a:pt x="240819" y="331"/>
                  </a:lnTo>
                  <a:lnTo>
                    <a:pt x="240461" y="193"/>
                  </a:lnTo>
                  <a:lnTo>
                    <a:pt x="240075" y="83"/>
                  </a:lnTo>
                  <a:lnTo>
                    <a:pt x="239689" y="28"/>
                  </a:lnTo>
                  <a:lnTo>
                    <a:pt x="2393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4" name="Picture 3" descr="A red arrow pointing up&#10;&#10;Description automatically generated">
            <a:extLst>
              <a:ext uri="{FF2B5EF4-FFF2-40B4-BE49-F238E27FC236}">
                <a16:creationId xmlns:a16="http://schemas.microsoft.com/office/drawing/2014/main" id="{01F53739-4798-33B3-2A19-AEF01CCD1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521641" y="1724921"/>
            <a:ext cx="989617" cy="9896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143413-C9A3-446A-06A6-62E79131D829}"/>
              </a:ext>
            </a:extLst>
          </p:cNvPr>
          <p:cNvSpPr txBox="1"/>
          <p:nvPr/>
        </p:nvSpPr>
        <p:spPr>
          <a:xfrm>
            <a:off x="5616056" y="1893753"/>
            <a:ext cx="6237098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GDP plays a major role in the renewable energy production.</a:t>
            </a:r>
          </a:p>
          <a:p>
            <a:endParaRPr lang="en-US" dirty="0">
              <a:cs typeface="Arial"/>
            </a:endParaRPr>
          </a:p>
        </p:txBody>
      </p:sp>
      <p:pic>
        <p:nvPicPr>
          <p:cNvPr id="7" name="Picture 6" descr="A group of colorful people&#10;&#10;Description automatically generated">
            <a:extLst>
              <a:ext uri="{FF2B5EF4-FFF2-40B4-BE49-F238E27FC236}">
                <a16:creationId xmlns:a16="http://schemas.microsoft.com/office/drawing/2014/main" id="{73310FD8-0A33-FA65-AD76-F245A08305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43354" r="15422"/>
          <a:stretch/>
        </p:blipFill>
        <p:spPr>
          <a:xfrm>
            <a:off x="4297207" y="3022909"/>
            <a:ext cx="1312802" cy="12434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B618BD-FCD6-2C86-79AD-229F95760FF3}"/>
              </a:ext>
            </a:extLst>
          </p:cNvPr>
          <p:cNvSpPr txBox="1"/>
          <p:nvPr/>
        </p:nvSpPr>
        <p:spPr>
          <a:xfrm>
            <a:off x="5610009" y="2969610"/>
            <a:ext cx="6243145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cs typeface="Arial"/>
              </a:rPr>
              <a:t>Population and education are associated with renewable energy output, but not necessarily driving factors.  Geography may play a role with some energy production, but does not seem significant.</a:t>
            </a:r>
          </a:p>
        </p:txBody>
      </p:sp>
      <p:pic>
        <p:nvPicPr>
          <p:cNvPr id="11" name="Picture 10" descr="A globe on a stand&#10;&#10;Description automatically generated">
            <a:extLst>
              <a:ext uri="{FF2B5EF4-FFF2-40B4-BE49-F238E27FC236}">
                <a16:creationId xmlns:a16="http://schemas.microsoft.com/office/drawing/2014/main" id="{DD552638-E6CE-C65D-6D36-916EBE87ECF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r="25799"/>
          <a:stretch/>
        </p:blipFill>
        <p:spPr>
          <a:xfrm>
            <a:off x="4473260" y="4428154"/>
            <a:ext cx="1088368" cy="14659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EEE0F0-71CC-4E8B-4985-0E2FE89E0155}"/>
              </a:ext>
            </a:extLst>
          </p:cNvPr>
          <p:cNvSpPr txBox="1"/>
          <p:nvPr/>
        </p:nvSpPr>
        <p:spPr>
          <a:xfrm>
            <a:off x="5610009" y="4699476"/>
            <a:ext cx="6243145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There is a great amount of relation between the multiple variables, but </a:t>
            </a:r>
            <a:r>
              <a:rPr lang="en-US"/>
              <a:t>more thorough statistical </a:t>
            </a:r>
            <a:r>
              <a:rPr lang="en-US" dirty="0"/>
              <a:t>analysis would be needed for conclusive findings.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3344F1-FEE6-D0AD-E64B-1589AF1F2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788" y="599201"/>
            <a:ext cx="8228424" cy="667600"/>
          </a:xfrm>
        </p:spPr>
        <p:txBody>
          <a:bodyPr/>
          <a:lstStyle/>
          <a:p>
            <a:r>
              <a:rPr lang="en" sz="4400" dirty="0">
                <a:solidFill>
                  <a:srgbClr val="2EC068"/>
                </a:solidFill>
              </a:rPr>
              <a:t>02 </a:t>
            </a:r>
            <a:r>
              <a:rPr lang="en-US" sz="4400" dirty="0"/>
              <a:t>Findings</a:t>
            </a:r>
          </a:p>
        </p:txBody>
      </p:sp>
    </p:spTree>
    <p:extLst>
      <p:ext uri="{BB962C8B-B14F-4D97-AF65-F5344CB8AC3E}">
        <p14:creationId xmlns:p14="http://schemas.microsoft.com/office/powerpoint/2010/main" val="3899014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5"/>
          <p:cNvSpPr/>
          <p:nvPr/>
        </p:nvSpPr>
        <p:spPr>
          <a:xfrm rot="10800000" flipH="1">
            <a:off x="3807168" y="-431695"/>
            <a:ext cx="10043608" cy="1819293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51" name="Google Shape;451;p55"/>
          <p:cNvSpPr txBox="1">
            <a:spLocks noGrp="1"/>
          </p:cNvSpPr>
          <p:nvPr>
            <p:ph type="title" idx="3"/>
          </p:nvPr>
        </p:nvSpPr>
        <p:spPr>
          <a:xfrm>
            <a:off x="500856" y="725953"/>
            <a:ext cx="10266800" cy="66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4400" dirty="0">
                <a:solidFill>
                  <a:schemeClr val="accent6"/>
                </a:solidFill>
              </a:rPr>
              <a:t>03 </a:t>
            </a:r>
            <a:r>
              <a:rPr lang="en" sz="4400" dirty="0"/>
              <a:t>Combining Data Sources</a:t>
            </a:r>
            <a:endParaRPr lang="en-US" sz="4400" dirty="0"/>
          </a:p>
        </p:txBody>
      </p:sp>
      <p:pic>
        <p:nvPicPr>
          <p:cNvPr id="3" name="Picture 2" descr="A blue and orange text&#10;&#10;Description automatically generated">
            <a:extLst>
              <a:ext uri="{FF2B5EF4-FFF2-40B4-BE49-F238E27FC236}">
                <a16:creationId xmlns:a16="http://schemas.microsoft.com/office/drawing/2014/main" id="{CECBFA13-EF4A-A86F-1CCE-3FAEC19DA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81" y="3520029"/>
            <a:ext cx="1832562" cy="674862"/>
          </a:xfrm>
          <a:prstGeom prst="rect">
            <a:avLst/>
          </a:prstGeom>
        </p:spPr>
      </p:pic>
      <p:pic>
        <p:nvPicPr>
          <p:cNvPr id="4" name="Picture 3" descr="A blue logo with a white background&#10;&#10;Description automatically generated">
            <a:extLst>
              <a:ext uri="{FF2B5EF4-FFF2-40B4-BE49-F238E27FC236}">
                <a16:creationId xmlns:a16="http://schemas.microsoft.com/office/drawing/2014/main" id="{ABBB31AE-66E8-402A-1D0F-7BE46711D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09" y="2420654"/>
            <a:ext cx="1525210" cy="10088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green text on a black background&#10;&#10;Description automatically generated">
            <a:extLst>
              <a:ext uri="{FF2B5EF4-FFF2-40B4-BE49-F238E27FC236}">
                <a16:creationId xmlns:a16="http://schemas.microsoft.com/office/drawing/2014/main" id="{41724099-D806-F4E5-E39D-4C100F8405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452" y="4195092"/>
            <a:ext cx="1969294" cy="789535"/>
          </a:xfrm>
          <a:prstGeom prst="rect">
            <a:avLst/>
          </a:prstGeom>
        </p:spPr>
      </p:pic>
      <p:pic>
        <p:nvPicPr>
          <p:cNvPr id="6" name="Picture 5" descr="A blue and white logo&#10;&#10;Description automatically generated">
            <a:extLst>
              <a:ext uri="{FF2B5EF4-FFF2-40B4-BE49-F238E27FC236}">
                <a16:creationId xmlns:a16="http://schemas.microsoft.com/office/drawing/2014/main" id="{F91B6968-0200-4DC0-0507-E050861275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600" t="31217" r="16800" b="29365"/>
          <a:stretch/>
        </p:blipFill>
        <p:spPr>
          <a:xfrm>
            <a:off x="841495" y="4933493"/>
            <a:ext cx="1725629" cy="1011568"/>
          </a:xfrm>
          <a:prstGeom prst="rect">
            <a:avLst/>
          </a:prstGeom>
        </p:spPr>
      </p:pic>
      <p:pic>
        <p:nvPicPr>
          <p:cNvPr id="9" name="Picture 8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88E247AD-71B9-554E-6133-6408051C64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071" y="1680525"/>
            <a:ext cx="1570436" cy="82400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E18330AC-F153-FF34-7329-F59B5BA88C53}"/>
              </a:ext>
            </a:extLst>
          </p:cNvPr>
          <p:cNvSpPr/>
          <p:nvPr/>
        </p:nvSpPr>
        <p:spPr>
          <a:xfrm>
            <a:off x="2726350" y="3235568"/>
            <a:ext cx="2066741" cy="8173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cs typeface="Arial"/>
              </a:rPr>
              <a:t>Data Cleaning</a:t>
            </a:r>
          </a:p>
        </p:txBody>
      </p:sp>
      <p:pic>
        <p:nvPicPr>
          <p:cNvPr id="2" name="Picture 1" descr="A logo with black text&#10;&#10;Description automatically generated">
            <a:extLst>
              <a:ext uri="{FF2B5EF4-FFF2-40B4-BE49-F238E27FC236}">
                <a16:creationId xmlns:a16="http://schemas.microsoft.com/office/drawing/2014/main" id="{A2F5E242-8841-4CEF-72C2-809F663D3E7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7045" b="18636"/>
          <a:stretch/>
        </p:blipFill>
        <p:spPr>
          <a:xfrm>
            <a:off x="4794739" y="2813607"/>
            <a:ext cx="1963615" cy="1659354"/>
          </a:xfrm>
          <a:prstGeom prst="rect">
            <a:avLst/>
          </a:prstGeom>
        </p:spPr>
      </p:pic>
      <p:pic>
        <p:nvPicPr>
          <p:cNvPr id="8" name="Picture 7" descr="A logo with colorful crosses&#10;&#10;Description automatically generated">
            <a:extLst>
              <a:ext uri="{FF2B5EF4-FFF2-40B4-BE49-F238E27FC236}">
                <a16:creationId xmlns:a16="http://schemas.microsoft.com/office/drawing/2014/main" id="{A5CF2FDC-CB48-704C-6D98-88F9B2A8C8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4726" y="2194593"/>
            <a:ext cx="2596662" cy="1460989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876F3F55-6FBC-1786-C12B-5EA605EBD41B}"/>
              </a:ext>
            </a:extLst>
          </p:cNvPr>
          <p:cNvSpPr/>
          <p:nvPr/>
        </p:nvSpPr>
        <p:spPr>
          <a:xfrm>
            <a:off x="6759086" y="3305906"/>
            <a:ext cx="2066741" cy="8173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cs typeface="Arial"/>
              </a:rPr>
              <a:t>Combining Data</a:t>
            </a:r>
            <a:endParaRPr lang="en-US"/>
          </a:p>
        </p:txBody>
      </p:sp>
      <p:pic>
        <p:nvPicPr>
          <p:cNvPr id="12" name="Picture 11" descr="A logo with blue and orange crosses&#10;&#10;Description automatically generated">
            <a:extLst>
              <a:ext uri="{FF2B5EF4-FFF2-40B4-BE49-F238E27FC236}">
                <a16:creationId xmlns:a16="http://schemas.microsoft.com/office/drawing/2014/main" id="{75571258-4475-99BD-D0F5-CEFB07BC4E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20347" y="3708156"/>
            <a:ext cx="2743200" cy="17563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5"/>
          <p:cNvSpPr/>
          <p:nvPr/>
        </p:nvSpPr>
        <p:spPr>
          <a:xfrm rot="10800000" flipH="1">
            <a:off x="3807168" y="-431695"/>
            <a:ext cx="10043608" cy="1819293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51" name="Google Shape;451;p55"/>
          <p:cNvSpPr txBox="1">
            <a:spLocks noGrp="1"/>
          </p:cNvSpPr>
          <p:nvPr>
            <p:ph type="title" idx="3"/>
          </p:nvPr>
        </p:nvSpPr>
        <p:spPr>
          <a:xfrm>
            <a:off x="434997" y="367342"/>
            <a:ext cx="10266800" cy="66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4400" dirty="0">
                <a:solidFill>
                  <a:srgbClr val="2EC068"/>
                </a:solidFill>
              </a:rPr>
              <a:t>04 </a:t>
            </a:r>
            <a:r>
              <a:rPr lang="en" sz="4400" dirty="0"/>
              <a:t>Visualization 1</a:t>
            </a:r>
            <a:endParaRPr lang="en-US" sz="4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57F20E-40C7-D1EF-217A-F1E6B8E4A979}"/>
              </a:ext>
            </a:extLst>
          </p:cNvPr>
          <p:cNvSpPr txBox="1"/>
          <p:nvPr/>
        </p:nvSpPr>
        <p:spPr>
          <a:xfrm>
            <a:off x="573547" y="1156046"/>
            <a:ext cx="4172232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i="1" u="sng" dirty="0">
                <a:cs typeface="Arial"/>
              </a:rPr>
              <a:t>Question: 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i="1" dirty="0">
                <a:cs typeface="Arial"/>
              </a:rPr>
              <a:t>How much of a country's energy budget goes towards each type of energy production?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35C137-4781-A4B3-064A-517D7721C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741" y="1236114"/>
            <a:ext cx="7613040" cy="52887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B0B9F1-23FB-8F0E-563D-61DFE57D91FE}"/>
              </a:ext>
            </a:extLst>
          </p:cNvPr>
          <p:cNvSpPr txBox="1"/>
          <p:nvPr/>
        </p:nvSpPr>
        <p:spPr>
          <a:xfrm>
            <a:off x="434997" y="3021657"/>
            <a:ext cx="3915330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i="1" u="sng" dirty="0">
                <a:cs typeface="Arial"/>
              </a:rPr>
              <a:t>Answer:</a:t>
            </a:r>
          </a:p>
          <a:p>
            <a:pPr marL="285750" indent="-285750">
              <a:buFont typeface="Calibri"/>
              <a:buChar char="-"/>
            </a:pPr>
            <a:r>
              <a:rPr lang="en-US" dirty="0"/>
              <a:t>Country comparison (within IEA affiliation) selection on map</a:t>
            </a:r>
          </a:p>
          <a:p>
            <a:pPr marL="285750" indent="-285750">
              <a:buFont typeface="Calibri"/>
              <a:buChar char="-"/>
            </a:pPr>
            <a:r>
              <a:rPr lang="en-US" dirty="0"/>
              <a:t>Shifts over time, but budget to energy is not explicit</a:t>
            </a:r>
            <a:endParaRPr lang="en-US" dirty="0">
              <a:cs typeface="Arial"/>
            </a:endParaRPr>
          </a:p>
          <a:p>
            <a:pPr marL="285750" indent="-285750">
              <a:buFont typeface="Calibri"/>
              <a:buChar char="-"/>
            </a:pPr>
            <a:r>
              <a:rPr lang="en-US" dirty="0"/>
              <a:t>Specific events, such as 2008 World economic crisis have impact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7934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5"/>
          <p:cNvSpPr/>
          <p:nvPr/>
        </p:nvSpPr>
        <p:spPr>
          <a:xfrm rot="10800000" flipH="1">
            <a:off x="3807168" y="-431695"/>
            <a:ext cx="10043608" cy="1819293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51" name="Google Shape;451;p55"/>
          <p:cNvSpPr txBox="1">
            <a:spLocks noGrp="1"/>
          </p:cNvSpPr>
          <p:nvPr>
            <p:ph type="title" idx="3"/>
          </p:nvPr>
        </p:nvSpPr>
        <p:spPr>
          <a:xfrm>
            <a:off x="286544" y="481875"/>
            <a:ext cx="10945456" cy="66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lang="en" sz="3500" dirty="0"/>
          </a:p>
          <a:p>
            <a:r>
              <a:rPr lang="en" sz="4400" dirty="0"/>
              <a:t> </a:t>
            </a:r>
            <a:r>
              <a:rPr lang="en" sz="4400" dirty="0">
                <a:solidFill>
                  <a:srgbClr val="2EC068"/>
                </a:solidFill>
              </a:rPr>
              <a:t>04 </a:t>
            </a:r>
            <a:r>
              <a:rPr lang="en" sz="4400" dirty="0"/>
              <a:t>Visualization 2</a:t>
            </a:r>
            <a:br>
              <a:rPr lang="en" sz="4400" dirty="0"/>
            </a:br>
            <a:endParaRPr lang="en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644DC2-9ABC-7C39-9F75-0196093E4C82}"/>
              </a:ext>
            </a:extLst>
          </p:cNvPr>
          <p:cNvSpPr txBox="1"/>
          <p:nvPr/>
        </p:nvSpPr>
        <p:spPr>
          <a:xfrm>
            <a:off x="637489" y="1149786"/>
            <a:ext cx="4917364" cy="25237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i="1" u="sng" dirty="0">
                <a:cs typeface="Arial"/>
              </a:rPr>
              <a:t>Questions:</a:t>
            </a:r>
          </a:p>
          <a:p>
            <a:pPr marL="457200" indent="-457200">
              <a:buAutoNum type="arabicPeriod"/>
            </a:pPr>
            <a:r>
              <a:rPr lang="en-US" sz="2000" i="1" dirty="0">
                <a:cs typeface="Arial"/>
              </a:rPr>
              <a:t>Does the economic growth/ GDP of a country influence its renewable energy production? </a:t>
            </a:r>
          </a:p>
          <a:p>
            <a:pPr marL="457200" indent="-457200">
              <a:buAutoNum type="arabicPeriod"/>
            </a:pPr>
            <a:r>
              <a:rPr lang="en-US" sz="2000" i="1" dirty="0">
                <a:cs typeface="Arial"/>
              </a:rPr>
              <a:t>How does a country’s population affect the production of its renewable energy? </a:t>
            </a:r>
            <a:endParaRPr lang="en-US" sz="2000" dirty="0"/>
          </a:p>
          <a:p>
            <a:pPr marL="457200" indent="-457200">
              <a:buAutoNum type="arabicPeriod"/>
            </a:pPr>
            <a:endParaRPr lang="en-US" dirty="0"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1060C0-24D5-F0CF-CFDE-6004ABAB2B03}"/>
              </a:ext>
            </a:extLst>
          </p:cNvPr>
          <p:cNvSpPr txBox="1"/>
          <p:nvPr/>
        </p:nvSpPr>
        <p:spPr>
          <a:xfrm>
            <a:off x="637489" y="3434235"/>
            <a:ext cx="4716755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i="1" u="sng" dirty="0">
                <a:cs typeface="Arial"/>
              </a:rPr>
              <a:t>Answer:</a:t>
            </a:r>
          </a:p>
          <a:p>
            <a:pPr marL="285750" indent="-285750">
              <a:buFont typeface="Calibri"/>
              <a:buChar char="-"/>
            </a:pPr>
            <a:r>
              <a:rPr lang="en-US" dirty="0">
                <a:cs typeface="Arial"/>
              </a:rPr>
              <a:t>Overall decrease proportion of natural gas</a:t>
            </a:r>
          </a:p>
          <a:p>
            <a:pPr marL="285750" indent="-285750">
              <a:buFont typeface="Calibri"/>
              <a:buChar char="-"/>
            </a:pPr>
            <a:r>
              <a:rPr lang="en-US" dirty="0">
                <a:cs typeface="Arial"/>
              </a:rPr>
              <a:t>Increase in wind and solar energy production</a:t>
            </a:r>
          </a:p>
          <a:p>
            <a:pPr marL="285750" indent="-285750">
              <a:buFont typeface="Calibri"/>
              <a:buChar char="-"/>
            </a:pPr>
            <a:r>
              <a:rPr lang="en-US" dirty="0"/>
              <a:t>Steady use of hydro</a:t>
            </a:r>
            <a:endParaRPr lang="en-US" dirty="0">
              <a:cs typeface="Arial"/>
            </a:endParaRPr>
          </a:p>
          <a:p>
            <a:pPr marL="285750" indent="-285750">
              <a:buFont typeface="Calibri"/>
              <a:buChar char="-"/>
            </a:pPr>
            <a:r>
              <a:rPr lang="en-US" dirty="0"/>
              <a:t>Nuclear relatively proportionally with population</a:t>
            </a:r>
            <a:endParaRPr lang="en-US" dirty="0">
              <a:cs typeface="Arial"/>
            </a:endParaRPr>
          </a:p>
          <a:p>
            <a:pPr marL="285750" indent="-285750">
              <a:buFont typeface="Calibri"/>
              <a:buChar char="-"/>
            </a:pPr>
            <a:r>
              <a:rPr lang="en-US" dirty="0">
                <a:cs typeface="Arial"/>
              </a:rPr>
              <a:t>GDP allows for increase in renewable energy production</a:t>
            </a:r>
          </a:p>
          <a:p>
            <a:pPr marL="285750" indent="-285750">
              <a:buFont typeface="Calibri"/>
              <a:buChar char="-"/>
            </a:pPr>
            <a:endParaRPr lang="en-US" dirty="0">
              <a:cs typeface="Arial"/>
            </a:endParaRPr>
          </a:p>
        </p:txBody>
      </p:sp>
      <p:pic>
        <p:nvPicPr>
          <p:cNvPr id="7" name="pie chart">
            <a:hlinkClick r:id="" action="ppaction://media"/>
            <a:extLst>
              <a:ext uri="{FF2B5EF4-FFF2-40B4-BE49-F238E27FC236}">
                <a16:creationId xmlns:a16="http://schemas.microsoft.com/office/drawing/2014/main" id="{B99FD32F-B4FF-26FB-50EF-560118E902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59272" y="1687149"/>
            <a:ext cx="6245980" cy="31852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210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51;p55">
            <a:extLst>
              <a:ext uri="{FF2B5EF4-FFF2-40B4-BE49-F238E27FC236}">
                <a16:creationId xmlns:a16="http://schemas.microsoft.com/office/drawing/2014/main" id="{3D40BE94-46D3-3AE5-FC46-C39C65278DF4}"/>
              </a:ext>
            </a:extLst>
          </p:cNvPr>
          <p:cNvSpPr txBox="1">
            <a:spLocks/>
          </p:cNvSpPr>
          <p:nvPr/>
        </p:nvSpPr>
        <p:spPr>
          <a:xfrm>
            <a:off x="167892" y="325862"/>
            <a:ext cx="10433487" cy="6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None/>
              <a:defRPr sz="18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867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867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867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867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867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867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None/>
              <a:defRPr sz="1867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Encode Sans"/>
              <a:buNone/>
              <a:defRPr sz="1867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 lang="en" sz="3500" kern="0" dirty="0"/>
          </a:p>
          <a:p>
            <a:r>
              <a:rPr lang="en" sz="5300" kern="0" dirty="0"/>
              <a:t> </a:t>
            </a:r>
            <a:r>
              <a:rPr lang="en" sz="4400" kern="0" dirty="0">
                <a:solidFill>
                  <a:srgbClr val="2EC068"/>
                </a:solidFill>
              </a:rPr>
              <a:t>04 </a:t>
            </a:r>
            <a:r>
              <a:rPr lang="en" sz="4400" kern="0" dirty="0"/>
              <a:t>Visualization 3</a:t>
            </a:r>
            <a:br>
              <a:rPr lang="en" sz="5300" kern="0" dirty="0"/>
            </a:br>
            <a:endParaRPr lang="en" sz="3500" kern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562B61-72EB-DA0E-3C86-F4338EC13D11}"/>
              </a:ext>
            </a:extLst>
          </p:cNvPr>
          <p:cNvSpPr txBox="1"/>
          <p:nvPr/>
        </p:nvSpPr>
        <p:spPr>
          <a:xfrm>
            <a:off x="457200" y="1434244"/>
            <a:ext cx="4057484" cy="36009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 Provides a dashboard to show the Solar energy Production by different countries over the years from 1965 – 2020</a:t>
            </a:r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  <a:p>
            <a:r>
              <a:rPr lang="en-US" sz="2000" b="1" i="1" u="sng" dirty="0"/>
              <a:t>Question:</a:t>
            </a:r>
            <a:endParaRPr lang="en-US" sz="2000" b="1" i="1" u="sng" dirty="0">
              <a:cs typeface="Arial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i="1" dirty="0"/>
              <a:t>What role does the geography of a location play in determining the type of renewable energy that can be deployed?</a:t>
            </a:r>
            <a:endParaRPr lang="en-US" sz="2000" i="1" dirty="0">
              <a:cs typeface="Arial"/>
            </a:endParaRPr>
          </a:p>
          <a:p>
            <a:endParaRPr lang="en-IN" dirty="0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26C69C-4C2F-5790-9194-42B82F53A19B}"/>
              </a:ext>
            </a:extLst>
          </p:cNvPr>
          <p:cNvSpPr txBox="1"/>
          <p:nvPr/>
        </p:nvSpPr>
        <p:spPr>
          <a:xfrm>
            <a:off x="457200" y="5115855"/>
            <a:ext cx="4057484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Calibri"/>
              <a:buChar char="-"/>
            </a:pPr>
            <a:r>
              <a:rPr lang="en-US" dirty="0"/>
              <a:t>Percentage, growth throughout the years</a:t>
            </a:r>
            <a:endParaRPr lang="en-US" dirty="0">
              <a:cs typeface="Arial"/>
            </a:endParaRPr>
          </a:p>
          <a:p>
            <a:pPr marL="171450" indent="-171450">
              <a:buFont typeface="Calibri"/>
              <a:buChar char="-"/>
            </a:pPr>
            <a:r>
              <a:rPr lang="en-US" dirty="0"/>
              <a:t>Economy more of factor than geography</a:t>
            </a:r>
            <a:endParaRPr lang="en-US" dirty="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DFE786-6AEC-9229-EFE8-703F9E241128}"/>
              </a:ext>
            </a:extLst>
          </p:cNvPr>
          <p:cNvSpPr txBox="1"/>
          <p:nvPr/>
        </p:nvSpPr>
        <p:spPr>
          <a:xfrm>
            <a:off x="457199" y="4735173"/>
            <a:ext cx="15954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i="1" u="sng" dirty="0">
                <a:cs typeface="Arial"/>
              </a:rPr>
              <a:t>Answer:</a:t>
            </a:r>
          </a:p>
        </p:txBody>
      </p:sp>
      <p:pic>
        <p:nvPicPr>
          <p:cNvPr id="7" name="solar energy production">
            <a:hlinkClick r:id="" action="ppaction://media"/>
            <a:extLst>
              <a:ext uri="{FF2B5EF4-FFF2-40B4-BE49-F238E27FC236}">
                <a16:creationId xmlns:a16="http://schemas.microsoft.com/office/drawing/2014/main" id="{947647AB-1701-9199-6182-B2787FC164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14684" y="1004812"/>
            <a:ext cx="7677316" cy="49720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7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nergy Company Meeting XL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EFEFEF"/>
      </a:lt2>
      <a:accent1>
        <a:srgbClr val="F9DC21"/>
      </a:accent1>
      <a:accent2>
        <a:srgbClr val="00C3B1"/>
      </a:accent2>
      <a:accent3>
        <a:srgbClr val="A8D13D"/>
      </a:accent3>
      <a:accent4>
        <a:srgbClr val="7FCB4C"/>
      </a:accent4>
      <a:accent5>
        <a:srgbClr val="57C65A"/>
      </a:accent5>
      <a:accent6>
        <a:srgbClr val="2EC068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443B72446E09645BA7BBFD9871BAC24" ma:contentTypeVersion="10" ma:contentTypeDescription="Create a new document." ma:contentTypeScope="" ma:versionID="45e5271630c03df21ca5acd224ea13e4">
  <xsd:schema xmlns:xsd="http://www.w3.org/2001/XMLSchema" xmlns:xs="http://www.w3.org/2001/XMLSchema" xmlns:p="http://schemas.microsoft.com/office/2006/metadata/properties" xmlns:ns2="b36f5043-8a04-4671-8eb5-add0506851bc" xmlns:ns3="f2af5a29-bd70-47e8-97a1-c2585648daca" targetNamespace="http://schemas.microsoft.com/office/2006/metadata/properties" ma:root="true" ma:fieldsID="5fd97a78a5f6e70e943878b7d446890b" ns2:_="" ns3:_="">
    <xsd:import namespace="b36f5043-8a04-4671-8eb5-add0506851bc"/>
    <xsd:import namespace="f2af5a29-bd70-47e8-97a1-c2585648dac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6f5043-8a04-4671-8eb5-add0506851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99a8f194-becd-4f93-a34b-b9b3045b78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f5a29-bd70-47e8-97a1-c2585648daca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30f45528-4861-4205-8ee5-e8a4bae01ba1}" ma:internalName="TaxCatchAll" ma:showField="CatchAllData" ma:web="f2af5a29-bd70-47e8-97a1-c2585648dac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36f5043-8a04-4671-8eb5-add0506851bc">
      <Terms xmlns="http://schemas.microsoft.com/office/infopath/2007/PartnerControls"/>
    </lcf76f155ced4ddcb4097134ff3c332f>
    <TaxCatchAll xmlns="f2af5a29-bd70-47e8-97a1-c2585648daca" xsi:nil="true"/>
  </documentManagement>
</p:properties>
</file>

<file path=customXml/itemProps1.xml><?xml version="1.0" encoding="utf-8"?>
<ds:datastoreItem xmlns:ds="http://schemas.openxmlformats.org/officeDocument/2006/customXml" ds:itemID="{5020C29C-5768-4BCF-97B7-39DCE42B40BB}">
  <ds:schemaRefs>
    <ds:schemaRef ds:uri="b36f5043-8a04-4671-8eb5-add0506851bc"/>
    <ds:schemaRef ds:uri="f2af5a29-bd70-47e8-97a1-c2585648dac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C9CF626-77C7-4AA6-812A-84AA2CAC3CC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829D3BA-170B-4BAB-89D6-03EEBCE1B779}">
  <ds:schemaRefs>
    <ds:schemaRef ds:uri="b36f5043-8a04-4671-8eb5-add0506851bc"/>
    <ds:schemaRef ds:uri="http://purl.org/dc/elements/1.1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f2af5a29-bd70-47e8-97a1-c2585648daca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Words>779</Words>
  <Application>Microsoft Office PowerPoint</Application>
  <PresentationFormat>Widescreen</PresentationFormat>
  <Paragraphs>121</Paragraphs>
  <Slides>13</Slides>
  <Notes>13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Arial,Sans-Serif</vt:lpstr>
      <vt:lpstr>Calibri</vt:lpstr>
      <vt:lpstr>Calibri,Sans-Serif</vt:lpstr>
      <vt:lpstr>Encode Sans</vt:lpstr>
      <vt:lpstr>Roboto</vt:lpstr>
      <vt:lpstr>Source Sans Pro</vt:lpstr>
      <vt:lpstr>Times New Roman</vt:lpstr>
      <vt:lpstr>Energy Company Meeting XL by Slidesgo</vt:lpstr>
      <vt:lpstr>Renewable Energy and Global Economies</vt:lpstr>
      <vt:lpstr>01</vt:lpstr>
      <vt:lpstr>01 Project Timeline</vt:lpstr>
      <vt:lpstr>01 Project Objective</vt:lpstr>
      <vt:lpstr>02 Findings</vt:lpstr>
      <vt:lpstr>03 Combining Data Sources</vt:lpstr>
      <vt:lpstr>04 Visualization 1</vt:lpstr>
      <vt:lpstr>  04 Visualization 2 </vt:lpstr>
      <vt:lpstr>PowerPoint Presentation</vt:lpstr>
      <vt:lpstr>05 Proposal Design of Final Dashboard</vt:lpstr>
      <vt:lpstr>06  Limitations and Future Work</vt:lpstr>
      <vt:lpstr>Thank You!</vt:lpstr>
      <vt:lpstr>Citations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Jared Beaulieu</cp:lastModifiedBy>
  <cp:revision>60</cp:revision>
  <dcterms:created xsi:type="dcterms:W3CDTF">2023-07-31T16:35:44Z</dcterms:created>
  <dcterms:modified xsi:type="dcterms:W3CDTF">2023-08-15T02:59:27Z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0x010100A443B72446E09645BA7BBFD9871BAC24</vt:lpwstr>
  </property>
  <property fmtid="{D5CDD505-2E9C-101B-9397-08002B2CF9AE}" pid="3" name="MediaServiceImageTags">
    <vt:lpwstr/>
  </property>
</Properties>
</file>